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tLn9JPBoJFLcJhSUQg0FQ==" hashData="AwyeUgWVfdv+A+zhFhF8TUihY+Onc75ZEeeo7k2ycuvkyoeZOVRJHwGzZ+zu/DiDh+WVVW/7B7+NeLGU08uwj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C6B4-4B5B-42E2-A86D-08F788B77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4298B-457F-46EF-8432-EFF2FF260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091F3-8BA0-4FD4-815C-DC0B1A49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35994-AF0D-4E90-B95B-7EED27ED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D074-ABC9-4FB4-BD08-42F95991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2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23A6-8A83-40CA-B0F5-2FF0331D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45185-BE5D-4A38-AC24-C27EF7CE6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B65C9-6F31-4A2A-8ACE-64E95132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FEB4E-7DAF-4885-981A-B0AA1557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FCC15-8F11-497B-8F93-9678084A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84759-4814-42E2-B030-4B8C3F5B8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D26CE-95DE-4BA1-B035-3CC88488E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19A4D-9E03-43D6-9FD2-AF3927B7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AEA0-6946-4D55-B5F8-A9989A2C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7375B-3943-4EA0-9AE6-2C13F2FD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1E9B-57D9-489D-A09B-054059D9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433D2-1C09-4035-83D4-ACB0071F8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10077-B6B9-4A57-AB0D-C60DFD91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87513-66CA-498A-BD8C-366E85FA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48DC-CB89-44C5-9B80-9476C05F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4F38-6E4A-4FA3-935F-0C407528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31168-9C96-4CD8-8EF0-6141AB22A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FB50D-8D36-453A-993A-D26446C9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2C4F0-4714-48C6-96E2-D71739DB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C7D9-B2ED-4730-B20E-38CE2BAB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9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F045-1E7A-4975-8135-139FD509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644E-9D57-4E41-830B-DF65350C5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790DE-579A-4796-A5B0-929AA1D4D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AE41C-E882-47E0-A5B3-DCDC17C0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4D477-8FB5-4C90-9168-48560BAD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DC10A-3A65-4DFE-B23C-7DA5F620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3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9DFC-8913-4764-B778-240040AA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C44B8-C563-48EA-9ABE-65293B0F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11E0A-D3A7-45FF-81F9-3C747F4F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9389-4BDD-49A2-B0F8-81135B33A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17C54-3D64-411B-BBF2-A62A975E8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714F0-F337-4C6D-AA23-5AA6E87A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543A6-5F61-4845-8532-E20BDF96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91E98-7255-48AA-8A6C-6F368EAB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3084-DAF2-4F4A-9EAF-C58876F0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36448-90FE-4F46-8398-2CD09CFC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B30F9-14DC-4BD6-9CCD-E9770CAC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17DA7-2DD3-4399-9994-BE596D60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D16BA-C3B8-4E5F-A0DA-1DC40A48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0D0DB-2408-42BD-9602-3671FE8B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C7893-4889-45FC-8498-2140C6BD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C6F3-50ED-4865-A4C4-DCC46A42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91E8-8AFD-4CCC-8B23-73D07075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19E20-018E-4897-9594-C4BCF557D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3D1C7-54A4-4E56-ADD6-D895F425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1CDF3-AEB2-4248-95F5-7C1F7702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D4FA8-9156-4FE3-9591-8B0D121D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F6A5-658F-4357-9B02-094871A9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D78EC-F737-4DF2-86D9-E88B8642B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6A010-BD2B-49B8-AF86-03162C378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19BE1-F600-4B27-B339-9256D08A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ADCF0-D91F-4988-AB3C-AEC49183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FD873-BA41-4C2D-84CE-3BB054D3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C5791-0705-4EC4-AB2A-75A438CC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E6B59-FEDD-41A0-AF5C-A877E1C03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B582-C71C-479A-BE39-E78E7174D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6F042-3881-49B5-AA07-D26D497680B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549-E8E6-41B8-8569-FA7E846E0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9EB13-F443-49A8-99B2-6DB32E69A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B9AE-5421-4DBC-BA1D-F94C69A39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ong ngày bầu cử, việc bỏ phiếu được bắt đầu và kết thúc khi nào?">
            <a:extLst>
              <a:ext uri="{FF2B5EF4-FFF2-40B4-BE49-F238E27FC236}">
                <a16:creationId xmlns:a16="http://schemas.microsoft.com/office/drawing/2014/main" id="{959BCB3B-6DBA-421F-A4BA-76DCEBC4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601982"/>
            <a:ext cx="61912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65;p1">
            <a:extLst>
              <a:ext uri="{FF2B5EF4-FFF2-40B4-BE49-F238E27FC236}">
                <a16:creationId xmlns:a16="http://schemas.microsoft.com/office/drawing/2014/main" id="{B47C0CC9-2A9C-49E8-B828-2D1D2EBB06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72854" y="-36405"/>
            <a:ext cx="93813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Calibri"/>
              <a:buNone/>
            </a:pPr>
            <a:r>
              <a:rPr lang="en-US" sz="2000" b="1" i="0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Đoàn</a:t>
            </a:r>
            <a:r>
              <a:rPr lang="en-US" sz="20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0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THPT </a:t>
            </a:r>
            <a:r>
              <a:rPr lang="en-US" sz="2000" b="1" i="0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Chuyên</a:t>
            </a:r>
            <a:r>
              <a:rPr lang="en-US" sz="20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Hà</a:t>
            </a:r>
            <a:r>
              <a:rPr lang="en-US" sz="20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0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– Amsterdam</a:t>
            </a:r>
            <a:br>
              <a:rPr lang="en-US" sz="2000" b="1" i="0" u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Chi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Đoàn</a:t>
            </a: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5/2021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6;p1">
            <a:extLst>
              <a:ext uri="{FF2B5EF4-FFF2-40B4-BE49-F238E27FC236}">
                <a16:creationId xmlns:a16="http://schemas.microsoft.com/office/drawing/2014/main" id="{88B39B7A-CA5B-412B-B088-8F4628A342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89061" y="1530623"/>
            <a:ext cx="9733434" cy="420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4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TÌM HIỂU PHÁP LUẬT VỀ BẦU CỬ</a:t>
            </a:r>
            <a:endParaRPr sz="3200" i="0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8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2" y="523013"/>
            <a:ext cx="6394175" cy="195182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en-US" b="1" dirty="0" err="1"/>
              <a:t>Ngày</a:t>
            </a:r>
            <a:r>
              <a:rPr lang="en-US" b="1" dirty="0"/>
              <a:t> </a:t>
            </a:r>
            <a:r>
              <a:rPr lang="en-US" b="1" dirty="0" err="1"/>
              <a:t>bầu</a:t>
            </a:r>
            <a:r>
              <a:rPr lang="en-US" b="1" dirty="0"/>
              <a:t> </a:t>
            </a:r>
            <a:r>
              <a:rPr lang="en-US" b="1" dirty="0" err="1"/>
              <a:t>cử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Quốc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khóa</a:t>
            </a:r>
            <a:r>
              <a:rPr lang="en-US" b="1" dirty="0"/>
              <a:t> XV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biểu</a:t>
            </a:r>
            <a:r>
              <a:rPr lang="en-US" b="1" dirty="0"/>
              <a:t> </a:t>
            </a:r>
            <a:r>
              <a:rPr lang="en-US" b="1" dirty="0" err="1"/>
              <a:t>Hội</a:t>
            </a:r>
            <a:r>
              <a:rPr lang="en-US" b="1" dirty="0"/>
              <a:t>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dân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nhiệm</a:t>
            </a:r>
            <a:r>
              <a:rPr lang="en-US" b="1" dirty="0"/>
              <a:t> </a:t>
            </a:r>
            <a:r>
              <a:rPr lang="en-US" b="1" dirty="0" err="1"/>
              <a:t>kỳ</a:t>
            </a:r>
            <a:r>
              <a:rPr lang="en-US" b="1" dirty="0"/>
              <a:t> 2021 – 2026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ngày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6A111-0817-43AE-BCAB-C8B95041CDA0}"/>
              </a:ext>
            </a:extLst>
          </p:cNvPr>
          <p:cNvSpPr/>
          <p:nvPr/>
        </p:nvSpPr>
        <p:spPr>
          <a:xfrm>
            <a:off x="6632713" y="84139"/>
            <a:ext cx="792956" cy="754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130660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4051022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78113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4" y="5178585"/>
            <a:ext cx="8470051" cy="913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3999558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593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2" y="523013"/>
            <a:ext cx="6964641" cy="20842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827152"/>
            <a:ext cx="6614875" cy="16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dirty="0" err="1"/>
              <a:t>Tính</a:t>
            </a:r>
            <a:r>
              <a:rPr lang="vi-VN" b="1" dirty="0"/>
              <a:t> </a:t>
            </a:r>
            <a:r>
              <a:rPr lang="vi-VN" b="1" dirty="0" err="1"/>
              <a:t>đến</a:t>
            </a:r>
            <a:r>
              <a:rPr lang="vi-VN" b="1" dirty="0"/>
              <a:t> </a:t>
            </a:r>
            <a:r>
              <a:rPr lang="vi-VN" b="1" dirty="0" err="1"/>
              <a:t>ngày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 </a:t>
            </a:r>
            <a:r>
              <a:rPr lang="vi-VN" b="1" dirty="0" err="1"/>
              <a:t>được</a:t>
            </a:r>
            <a:r>
              <a:rPr lang="vi-VN" b="1" dirty="0"/>
              <a:t> công </a:t>
            </a:r>
            <a:r>
              <a:rPr lang="vi-VN" b="1" dirty="0" err="1"/>
              <a:t>bố</a:t>
            </a:r>
            <a:r>
              <a:rPr lang="vi-VN" b="1" dirty="0"/>
              <a:t>, công dân </a:t>
            </a:r>
            <a:r>
              <a:rPr lang="vi-VN" b="1" dirty="0" err="1"/>
              <a:t>Việt</a:t>
            </a:r>
            <a:r>
              <a:rPr lang="vi-VN" b="1" dirty="0"/>
              <a:t> Nam </a:t>
            </a:r>
            <a:r>
              <a:rPr lang="vi-VN" b="1" dirty="0" err="1"/>
              <a:t>đủ</a:t>
            </a:r>
            <a:r>
              <a:rPr lang="vi-VN" b="1" dirty="0"/>
              <a:t> bao nhiêu </a:t>
            </a:r>
            <a:r>
              <a:rPr lang="vi-VN" b="1" dirty="0" err="1"/>
              <a:t>tuổi</a:t>
            </a:r>
            <a:r>
              <a:rPr lang="vi-VN" b="1" dirty="0"/>
              <a:t> </a:t>
            </a:r>
            <a:r>
              <a:rPr lang="vi-VN" b="1" dirty="0" err="1"/>
              <a:t>trở</a:t>
            </a:r>
            <a:r>
              <a:rPr lang="vi-VN" b="1" dirty="0"/>
              <a:t> lên </a:t>
            </a:r>
            <a:r>
              <a:rPr lang="vi-VN" b="1" dirty="0" err="1"/>
              <a:t>có</a:t>
            </a:r>
            <a:r>
              <a:rPr lang="vi-VN" b="1" dirty="0"/>
              <a:t> </a:t>
            </a:r>
            <a:r>
              <a:rPr lang="vi-VN" b="1" dirty="0" err="1"/>
              <a:t>quyền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, </a:t>
            </a:r>
            <a:r>
              <a:rPr lang="vi-VN" b="1" dirty="0" err="1"/>
              <a:t>quyền</a:t>
            </a:r>
            <a:r>
              <a:rPr lang="vi-VN" b="1" dirty="0"/>
              <a:t> </a:t>
            </a:r>
            <a:r>
              <a:rPr lang="vi-VN" b="1" dirty="0" err="1"/>
              <a:t>ứng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 </a:t>
            </a:r>
            <a:r>
              <a:rPr lang="vi-VN" b="1" dirty="0" err="1"/>
              <a:t>vào</a:t>
            </a:r>
            <a:r>
              <a:rPr lang="vi-VN" b="1" dirty="0"/>
              <a:t> </a:t>
            </a:r>
            <a:r>
              <a:rPr lang="vi-VN" b="1" dirty="0" err="1"/>
              <a:t>Quốc</a:t>
            </a:r>
            <a:r>
              <a:rPr lang="vi-VN" b="1" dirty="0"/>
              <a:t> </a:t>
            </a:r>
            <a:r>
              <a:rPr lang="vi-VN" b="1" dirty="0" err="1"/>
              <a:t>hội</a:t>
            </a:r>
            <a:r>
              <a:rPr lang="vi-VN" b="1" dirty="0"/>
              <a:t>, </a:t>
            </a:r>
            <a:r>
              <a:rPr lang="vi-VN" b="1" dirty="0" err="1"/>
              <a:t>Hội</a:t>
            </a:r>
            <a:r>
              <a:rPr lang="vi-VN" b="1" dirty="0"/>
              <a:t> </a:t>
            </a:r>
            <a:r>
              <a:rPr lang="vi-VN" b="1" dirty="0" err="1"/>
              <a:t>đồng</a:t>
            </a:r>
            <a:r>
              <a:rPr lang="vi-VN" b="1" dirty="0"/>
              <a:t> nhân dân </a:t>
            </a:r>
            <a:r>
              <a:rPr lang="vi-VN" b="1" dirty="0" err="1"/>
              <a:t>các</a:t>
            </a:r>
            <a:r>
              <a:rPr lang="vi-VN" b="1" dirty="0"/>
              <a:t> </a:t>
            </a:r>
            <a:r>
              <a:rPr lang="vi-VN" b="1" dirty="0" err="1"/>
              <a:t>cấp</a:t>
            </a:r>
            <a:r>
              <a:rPr lang="vi-VN" b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4057235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5124450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30187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81044" y="4057235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81044" y="5124450"/>
            <a:ext cx="8470052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92A67C-CB91-4AF9-819C-58A325BFF1DE}"/>
              </a:ext>
            </a:extLst>
          </p:cNvPr>
          <p:cNvSpPr/>
          <p:nvPr/>
        </p:nvSpPr>
        <p:spPr>
          <a:xfrm>
            <a:off x="6748670" y="0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8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59696" y="403746"/>
            <a:ext cx="6994458" cy="241898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038" y="827152"/>
            <a:ext cx="6748099" cy="205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dirty="0" err="1"/>
              <a:t>Luật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 </a:t>
            </a:r>
            <a:r>
              <a:rPr lang="vi-VN" b="1" dirty="0" err="1"/>
              <a:t>đại</a:t>
            </a:r>
            <a:r>
              <a:rPr lang="vi-VN" b="1" dirty="0"/>
              <a:t> </a:t>
            </a:r>
            <a:r>
              <a:rPr lang="vi-VN" b="1" dirty="0" err="1"/>
              <a:t>biểu</a:t>
            </a:r>
            <a:r>
              <a:rPr lang="vi-VN" b="1" dirty="0"/>
              <a:t> </a:t>
            </a:r>
            <a:r>
              <a:rPr lang="vi-VN" b="1" dirty="0" err="1"/>
              <a:t>Quốc</a:t>
            </a:r>
            <a:r>
              <a:rPr lang="vi-VN" b="1" dirty="0"/>
              <a:t> </a:t>
            </a:r>
            <a:r>
              <a:rPr lang="vi-VN" b="1" dirty="0" err="1"/>
              <a:t>hội</a:t>
            </a:r>
            <a:r>
              <a:rPr lang="vi-VN" b="1" dirty="0"/>
              <a:t> </a:t>
            </a:r>
            <a:r>
              <a:rPr lang="vi-VN" b="1" dirty="0" err="1"/>
              <a:t>và</a:t>
            </a:r>
            <a:r>
              <a:rPr lang="vi-VN" b="1" dirty="0"/>
              <a:t> </a:t>
            </a:r>
            <a:r>
              <a:rPr lang="vi-VN" b="1" dirty="0" err="1"/>
              <a:t>đại</a:t>
            </a:r>
            <a:r>
              <a:rPr lang="vi-VN" b="1" dirty="0"/>
              <a:t> </a:t>
            </a:r>
            <a:r>
              <a:rPr lang="vi-VN" b="1" dirty="0" err="1"/>
              <a:t>biểu</a:t>
            </a:r>
            <a:r>
              <a:rPr lang="vi-VN" b="1" dirty="0"/>
              <a:t> </a:t>
            </a:r>
            <a:r>
              <a:rPr lang="vi-VN" b="1" dirty="0" err="1"/>
              <a:t>Hội</a:t>
            </a:r>
            <a:r>
              <a:rPr lang="vi-VN" b="1" dirty="0"/>
              <a:t> </a:t>
            </a:r>
            <a:r>
              <a:rPr lang="vi-VN" b="1" dirty="0" err="1"/>
              <a:t>đồng</a:t>
            </a:r>
            <a:r>
              <a:rPr lang="vi-VN" b="1" dirty="0"/>
              <a:t> nhân dân quy </a:t>
            </a:r>
            <a:r>
              <a:rPr lang="vi-VN" b="1" dirty="0" err="1"/>
              <a:t>định</a:t>
            </a:r>
            <a:r>
              <a:rPr lang="vi-VN" b="1" dirty="0"/>
              <a:t> </a:t>
            </a:r>
            <a:r>
              <a:rPr lang="vi-VN" b="1" dirty="0" err="1"/>
              <a:t>việc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 </a:t>
            </a:r>
            <a:r>
              <a:rPr lang="vi-VN" b="1" dirty="0" err="1"/>
              <a:t>đại</a:t>
            </a:r>
            <a:r>
              <a:rPr lang="vi-VN" b="1" dirty="0"/>
              <a:t> </a:t>
            </a:r>
            <a:r>
              <a:rPr lang="vi-VN" b="1" dirty="0" err="1"/>
              <a:t>biểu</a:t>
            </a:r>
            <a:r>
              <a:rPr lang="vi-VN" b="1" dirty="0"/>
              <a:t> </a:t>
            </a:r>
            <a:r>
              <a:rPr lang="vi-VN" b="1" dirty="0" err="1"/>
              <a:t>Quốc</a:t>
            </a:r>
            <a:r>
              <a:rPr lang="vi-VN" b="1" dirty="0"/>
              <a:t> </a:t>
            </a:r>
            <a:r>
              <a:rPr lang="vi-VN" b="1" dirty="0" err="1"/>
              <a:t>hội</a:t>
            </a:r>
            <a:r>
              <a:rPr lang="vi-VN" b="1" dirty="0"/>
              <a:t> </a:t>
            </a:r>
            <a:r>
              <a:rPr lang="vi-VN" b="1" dirty="0" err="1"/>
              <a:t>và</a:t>
            </a:r>
            <a:r>
              <a:rPr lang="vi-VN" b="1" dirty="0"/>
              <a:t> </a:t>
            </a:r>
            <a:r>
              <a:rPr lang="vi-VN" b="1" dirty="0" err="1"/>
              <a:t>đại</a:t>
            </a:r>
            <a:r>
              <a:rPr lang="vi-VN" b="1" dirty="0"/>
              <a:t> </a:t>
            </a:r>
            <a:r>
              <a:rPr lang="vi-VN" b="1" dirty="0" err="1"/>
              <a:t>biểu</a:t>
            </a:r>
            <a:r>
              <a:rPr lang="vi-VN" b="1" dirty="0"/>
              <a:t> </a:t>
            </a:r>
            <a:r>
              <a:rPr lang="vi-VN" b="1" dirty="0" err="1"/>
              <a:t>Hội</a:t>
            </a:r>
            <a:r>
              <a:rPr lang="vi-VN" b="1" dirty="0"/>
              <a:t> </a:t>
            </a:r>
            <a:r>
              <a:rPr lang="vi-VN" b="1" dirty="0" err="1"/>
              <a:t>đồng</a:t>
            </a:r>
            <a:r>
              <a:rPr lang="vi-VN" b="1" dirty="0"/>
              <a:t> nhân dân </a:t>
            </a:r>
            <a:r>
              <a:rPr lang="vi-VN" b="1" dirty="0" err="1"/>
              <a:t>được</a:t>
            </a:r>
            <a:r>
              <a:rPr lang="vi-VN" b="1" dirty="0"/>
              <a:t> </a:t>
            </a:r>
            <a:r>
              <a:rPr lang="vi-VN" b="1" dirty="0" err="1"/>
              <a:t>tiến</a:t>
            </a:r>
            <a:r>
              <a:rPr lang="vi-VN" b="1" dirty="0"/>
              <a:t> </a:t>
            </a:r>
            <a:r>
              <a:rPr lang="vi-VN" b="1" dirty="0" err="1"/>
              <a:t>hành</a:t>
            </a:r>
            <a:r>
              <a:rPr lang="vi-VN" b="1" dirty="0"/>
              <a:t> theo nguyên </a:t>
            </a:r>
            <a:r>
              <a:rPr lang="vi-VN" b="1" dirty="0" err="1"/>
              <a:t>tắc</a:t>
            </a:r>
            <a:r>
              <a:rPr lang="vi-VN" b="1" dirty="0"/>
              <a:t> </a:t>
            </a:r>
            <a:r>
              <a:rPr lang="vi-VN" b="1" dirty="0" err="1"/>
              <a:t>nào</a:t>
            </a:r>
            <a:r>
              <a:rPr lang="vi-VN" b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4164566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230050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51579" y="3067049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4110566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5" y="5277976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2955951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1E54B4C-64A0-4FF5-94D7-43F1BCE66C44}"/>
              </a:ext>
            </a:extLst>
          </p:cNvPr>
          <p:cNvSpPr/>
          <p:nvPr/>
        </p:nvSpPr>
        <p:spPr>
          <a:xfrm>
            <a:off x="6798365" y="-19878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621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1" y="572708"/>
            <a:ext cx="7123045" cy="2305405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896726"/>
            <a:ext cx="6545363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dirty="0"/>
              <a:t>Khi </a:t>
            </a:r>
            <a:r>
              <a:rPr lang="vi-VN" b="1" dirty="0" err="1"/>
              <a:t>tiến</a:t>
            </a:r>
            <a:r>
              <a:rPr lang="vi-VN" b="1" dirty="0"/>
              <a:t> </a:t>
            </a:r>
            <a:r>
              <a:rPr lang="vi-VN" b="1" dirty="0" err="1"/>
              <a:t>hành</a:t>
            </a:r>
            <a:r>
              <a:rPr lang="vi-VN" b="1" dirty="0"/>
              <a:t> </a:t>
            </a:r>
            <a:r>
              <a:rPr lang="vi-VN" b="1" dirty="0" err="1"/>
              <a:t>bỏ</a:t>
            </a:r>
            <a:r>
              <a:rPr lang="vi-VN" b="1" dirty="0"/>
              <a:t> </a:t>
            </a:r>
            <a:r>
              <a:rPr lang="vi-VN" b="1" dirty="0" err="1"/>
              <a:t>phiếu</a:t>
            </a:r>
            <a:r>
              <a:rPr lang="vi-VN" b="1" dirty="0"/>
              <a:t>, do sơ </a:t>
            </a:r>
            <a:r>
              <a:rPr lang="vi-VN" b="1" dirty="0" err="1"/>
              <a:t>suất</a:t>
            </a:r>
            <a:r>
              <a:rPr lang="vi-VN" b="1" dirty="0"/>
              <a:t> anh A </a:t>
            </a:r>
            <a:r>
              <a:rPr lang="vi-VN" b="1" dirty="0" err="1"/>
              <a:t>đã</a:t>
            </a:r>
            <a:r>
              <a:rPr lang="vi-VN" b="1" dirty="0"/>
              <a:t> </a:t>
            </a:r>
            <a:r>
              <a:rPr lang="vi-VN" b="1" dirty="0" err="1"/>
              <a:t>gạch</a:t>
            </a:r>
            <a:r>
              <a:rPr lang="vi-VN" b="1" dirty="0"/>
              <a:t> </a:t>
            </a:r>
            <a:r>
              <a:rPr lang="vi-VN" b="1" dirty="0" err="1"/>
              <a:t>nhầm</a:t>
            </a:r>
            <a:r>
              <a:rPr lang="vi-VN" b="1" dirty="0"/>
              <a:t> tên </a:t>
            </a:r>
            <a:r>
              <a:rPr lang="vi-VN" b="1" dirty="0" err="1"/>
              <a:t>người</a:t>
            </a:r>
            <a:r>
              <a:rPr lang="vi-VN" b="1" dirty="0"/>
              <a:t> </a:t>
            </a:r>
            <a:r>
              <a:rPr lang="vi-VN" b="1" dirty="0" err="1"/>
              <a:t>được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và</a:t>
            </a:r>
            <a:r>
              <a:rPr lang="vi-VN" b="1" dirty="0"/>
              <a:t> anh </a:t>
            </a:r>
            <a:r>
              <a:rPr lang="vi-VN" b="1" dirty="0" err="1"/>
              <a:t>muốn</a:t>
            </a:r>
            <a:r>
              <a:rPr lang="vi-VN" b="1" dirty="0"/>
              <a:t> </a:t>
            </a:r>
            <a:r>
              <a:rPr lang="vi-VN" b="1" dirty="0" err="1"/>
              <a:t>đổi</a:t>
            </a:r>
            <a:r>
              <a:rPr lang="vi-VN" b="1" dirty="0"/>
              <a:t> </a:t>
            </a:r>
            <a:r>
              <a:rPr lang="vi-VN" b="1" dirty="0" err="1"/>
              <a:t>phiếu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khác</a:t>
            </a:r>
            <a:r>
              <a:rPr lang="vi-VN" b="1" dirty="0"/>
              <a:t>. </a:t>
            </a:r>
            <a:r>
              <a:rPr lang="vi-VN" b="1" dirty="0" err="1"/>
              <a:t>Hỏi</a:t>
            </a:r>
            <a:r>
              <a:rPr lang="vi-VN" b="1" dirty="0"/>
              <a:t> trong </a:t>
            </a:r>
            <a:r>
              <a:rPr lang="vi-VN" b="1" dirty="0" err="1"/>
              <a:t>trường</a:t>
            </a:r>
            <a:r>
              <a:rPr lang="vi-VN" b="1" dirty="0"/>
              <a:t> </a:t>
            </a:r>
            <a:r>
              <a:rPr lang="vi-VN" b="1" dirty="0" err="1"/>
              <a:t>hợp</a:t>
            </a:r>
            <a:r>
              <a:rPr lang="vi-VN" b="1" dirty="0"/>
              <a:t> </a:t>
            </a:r>
            <a:r>
              <a:rPr lang="vi-VN" b="1" dirty="0" err="1"/>
              <a:t>này</a:t>
            </a:r>
            <a:r>
              <a:rPr lang="vi-VN" b="1" dirty="0"/>
              <a:t>, </a:t>
            </a:r>
            <a:r>
              <a:rPr lang="vi-VN" b="1" dirty="0" err="1"/>
              <a:t>phiếu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của</a:t>
            </a:r>
            <a:r>
              <a:rPr lang="vi-VN" b="1" dirty="0"/>
              <a:t> anh A </a:t>
            </a:r>
            <a:r>
              <a:rPr lang="vi-VN" b="1" dirty="0" err="1"/>
              <a:t>sẽ</a:t>
            </a:r>
            <a:r>
              <a:rPr lang="vi-VN" b="1" dirty="0"/>
              <a:t> </a:t>
            </a:r>
            <a:r>
              <a:rPr lang="vi-VN" b="1" dirty="0" err="1"/>
              <a:t>được</a:t>
            </a:r>
            <a:r>
              <a:rPr lang="vi-VN" b="1" dirty="0"/>
              <a:t> </a:t>
            </a:r>
            <a:r>
              <a:rPr lang="vi-VN" b="1" dirty="0" err="1"/>
              <a:t>xử</a:t>
            </a:r>
            <a:r>
              <a:rPr lang="vi-VN" b="1" dirty="0"/>
              <a:t> </a:t>
            </a:r>
            <a:r>
              <a:rPr lang="vi-VN" b="1" dirty="0" err="1"/>
              <a:t>lý</a:t>
            </a:r>
            <a:r>
              <a:rPr lang="vi-VN" b="1" dirty="0"/>
              <a:t> </a:t>
            </a:r>
            <a:r>
              <a:rPr lang="vi-VN" b="1" dirty="0" err="1"/>
              <a:t>thế</a:t>
            </a:r>
            <a:r>
              <a:rPr lang="vi-VN" b="1" dirty="0"/>
              <a:t> </a:t>
            </a:r>
            <a:r>
              <a:rPr lang="vi-VN" b="1" dirty="0" err="1"/>
              <a:t>nào</a:t>
            </a:r>
            <a:r>
              <a:rPr lang="vi-VN" b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3200468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399015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4319377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3146468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anh A không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4" y="5446940"/>
            <a:ext cx="8470051" cy="913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4267913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29BC960-564F-49CF-A07D-094CA10BC935}"/>
              </a:ext>
            </a:extLst>
          </p:cNvPr>
          <p:cNvSpPr/>
          <p:nvPr/>
        </p:nvSpPr>
        <p:spPr>
          <a:xfrm>
            <a:off x="6798365" y="-19878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6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3" y="523014"/>
            <a:ext cx="6326982" cy="168678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dirty="0" err="1"/>
              <a:t>Trường</a:t>
            </a:r>
            <a:r>
              <a:rPr lang="vi-VN" b="1" dirty="0"/>
              <a:t> </a:t>
            </a:r>
            <a:r>
              <a:rPr lang="vi-VN" b="1" dirty="0" err="1"/>
              <a:t>hợp</a:t>
            </a:r>
            <a:r>
              <a:rPr lang="vi-VN" b="1" dirty="0"/>
              <a:t> </a:t>
            </a:r>
            <a:r>
              <a:rPr lang="vi-VN" b="1" dirty="0" err="1"/>
              <a:t>nào</a:t>
            </a:r>
            <a:r>
              <a:rPr lang="vi-VN" b="1" dirty="0"/>
              <a:t> sau đây </a:t>
            </a:r>
            <a:r>
              <a:rPr lang="vi-VN" b="1" dirty="0" err="1"/>
              <a:t>cử</a:t>
            </a:r>
            <a:r>
              <a:rPr lang="vi-VN" b="1" dirty="0"/>
              <a:t> tri </a:t>
            </a:r>
            <a:r>
              <a:rPr lang="vi-VN" b="1" dirty="0" err="1"/>
              <a:t>có</a:t>
            </a:r>
            <a:r>
              <a:rPr lang="vi-VN" b="1" dirty="0"/>
              <a:t> </a:t>
            </a:r>
            <a:r>
              <a:rPr lang="vi-VN" b="1" dirty="0" err="1"/>
              <a:t>thể</a:t>
            </a:r>
            <a:r>
              <a:rPr lang="vi-VN" b="1" dirty="0"/>
              <a:t> </a:t>
            </a:r>
            <a:r>
              <a:rPr lang="vi-VN" b="1" dirty="0" err="1"/>
              <a:t>nhờ</a:t>
            </a:r>
            <a:r>
              <a:rPr lang="vi-VN" b="1" dirty="0"/>
              <a:t> </a:t>
            </a:r>
            <a:r>
              <a:rPr lang="vi-VN" b="1" dirty="0" err="1"/>
              <a:t>người</a:t>
            </a:r>
            <a:r>
              <a:rPr lang="vi-VN" b="1" dirty="0"/>
              <a:t> </a:t>
            </a:r>
            <a:r>
              <a:rPr lang="vi-VN" b="1" dirty="0" err="1"/>
              <a:t>khác</a:t>
            </a:r>
            <a:r>
              <a:rPr lang="vi-VN" b="1" dirty="0"/>
              <a:t> </a:t>
            </a:r>
            <a:r>
              <a:rPr lang="vi-VN" b="1" dirty="0" err="1"/>
              <a:t>bỏ</a:t>
            </a:r>
            <a:r>
              <a:rPr lang="vi-VN" b="1" dirty="0"/>
              <a:t> </a:t>
            </a:r>
            <a:r>
              <a:rPr lang="vi-VN" b="1" dirty="0" err="1"/>
              <a:t>phiếu</a:t>
            </a:r>
            <a:r>
              <a:rPr lang="vi-VN" b="1" dirty="0"/>
              <a:t> </a:t>
            </a:r>
            <a:r>
              <a:rPr lang="vi-VN" b="1" dirty="0" err="1"/>
              <a:t>vào</a:t>
            </a:r>
            <a:r>
              <a:rPr lang="vi-VN" b="1" dirty="0"/>
              <a:t> </a:t>
            </a:r>
            <a:r>
              <a:rPr lang="vi-VN" b="1" dirty="0" err="1"/>
              <a:t>hòm</a:t>
            </a:r>
            <a:r>
              <a:rPr lang="vi-VN" b="1" dirty="0"/>
              <a:t> </a:t>
            </a:r>
            <a:r>
              <a:rPr lang="vi-VN" b="1" dirty="0" err="1"/>
              <a:t>phiếu</a:t>
            </a:r>
            <a:r>
              <a:rPr lang="vi-VN" b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4114871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160477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2838452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4060871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5" y="5208403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Cử</a:t>
            </a:r>
            <a:r>
              <a:rPr lang="vi-VN" dirty="0"/>
              <a:t> tri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đang 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tạm</a:t>
            </a:r>
            <a:r>
              <a:rPr lang="vi-VN" dirty="0"/>
              <a:t> giam</a:t>
            </a: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2886378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Cử</a:t>
            </a:r>
            <a:r>
              <a:rPr lang="vi-VN" dirty="0"/>
              <a:t> tri </a:t>
            </a:r>
            <a:r>
              <a:rPr lang="vi-VN" dirty="0" err="1"/>
              <a:t>vì</a:t>
            </a:r>
            <a:r>
              <a:rPr lang="vi-VN" dirty="0"/>
              <a:t> </a:t>
            </a:r>
            <a:r>
              <a:rPr lang="vi-VN" dirty="0" err="1"/>
              <a:t>khuyết</a:t>
            </a:r>
            <a:r>
              <a:rPr lang="vi-VN" dirty="0"/>
              <a:t> </a:t>
            </a:r>
            <a:r>
              <a:rPr lang="vi-VN" dirty="0" err="1"/>
              <a:t>tật</a:t>
            </a:r>
            <a:r>
              <a:rPr lang="vi-VN" dirty="0"/>
              <a:t> không </a:t>
            </a:r>
            <a:r>
              <a:rPr lang="vi-VN" dirty="0" err="1"/>
              <a:t>tự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phiếu</a:t>
            </a:r>
            <a:r>
              <a:rPr lang="vi-VN" dirty="0"/>
              <a:t> </a:t>
            </a:r>
            <a:r>
              <a:rPr lang="vi-VN" dirty="0" err="1"/>
              <a:t>được</a:t>
            </a:r>
            <a:endParaRPr lang="vi-VN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70BE46-2EAE-4279-B7E8-265739D8497F}"/>
              </a:ext>
            </a:extLst>
          </p:cNvPr>
          <p:cNvSpPr/>
          <p:nvPr/>
        </p:nvSpPr>
        <p:spPr>
          <a:xfrm>
            <a:off x="6798365" y="-19878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648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2" y="493196"/>
            <a:ext cx="6964641" cy="107897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827152"/>
            <a:ext cx="6614875" cy="16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dirty="0" err="1"/>
              <a:t>Phiếu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nào</a:t>
            </a:r>
            <a:r>
              <a:rPr lang="vi-VN" b="1" dirty="0"/>
              <a:t> sau đây </a:t>
            </a:r>
            <a:r>
              <a:rPr lang="vi-VN" b="1" dirty="0" err="1"/>
              <a:t>được</a:t>
            </a:r>
            <a:r>
              <a:rPr lang="vi-VN" b="1" dirty="0"/>
              <a:t> coi </a:t>
            </a:r>
            <a:r>
              <a:rPr lang="vi-VN" b="1" dirty="0" err="1"/>
              <a:t>là</a:t>
            </a:r>
            <a:r>
              <a:rPr lang="vi-VN" b="1" dirty="0"/>
              <a:t> </a:t>
            </a:r>
            <a:r>
              <a:rPr lang="vi-VN" b="1" dirty="0" err="1"/>
              <a:t>hợp</a:t>
            </a:r>
            <a:r>
              <a:rPr lang="vi-VN" b="1" dirty="0"/>
              <a:t> </a:t>
            </a:r>
            <a:r>
              <a:rPr lang="vi-VN" b="1" dirty="0" err="1"/>
              <a:t>lệ</a:t>
            </a:r>
            <a:r>
              <a:rPr lang="vi-VN" b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4057235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5134389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30187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Phiếu</a:t>
            </a:r>
            <a:r>
              <a:rPr lang="vi-VN" dirty="0"/>
              <a:t> ghi thêm tên </a:t>
            </a:r>
            <a:r>
              <a:rPr lang="vi-VN" dirty="0" err="1"/>
              <a:t>người</a:t>
            </a:r>
            <a:r>
              <a:rPr lang="vi-VN" dirty="0"/>
              <a:t> </a:t>
            </a:r>
            <a:r>
              <a:rPr lang="vi-VN" dirty="0" err="1"/>
              <a:t>ngoài</a:t>
            </a:r>
            <a:r>
              <a:rPr lang="vi-VN" dirty="0"/>
              <a:t> danh </a:t>
            </a:r>
            <a:r>
              <a:rPr lang="vi-VN" dirty="0" err="1"/>
              <a:t>sách</a:t>
            </a:r>
            <a:r>
              <a:rPr lang="vi-VN" dirty="0"/>
              <a:t> </a:t>
            </a:r>
            <a:r>
              <a:rPr lang="vi-VN" dirty="0" err="1"/>
              <a:t>những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</a:t>
            </a:r>
            <a:r>
              <a:rPr lang="vi-VN" dirty="0" err="1"/>
              <a:t>ứng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</a:t>
            </a:r>
            <a:r>
              <a:rPr lang="vi-VN" dirty="0" err="1"/>
              <a:t>hoặc</a:t>
            </a:r>
            <a:r>
              <a:rPr lang="vi-VN" dirty="0"/>
              <a:t> </a:t>
            </a:r>
            <a:r>
              <a:rPr lang="vi-VN" dirty="0" err="1"/>
              <a:t>phiếu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ghi thêm </a:t>
            </a:r>
            <a:r>
              <a:rPr lang="vi-VN" dirty="0" err="1"/>
              <a:t>nội</a:t>
            </a:r>
            <a:r>
              <a:rPr lang="vi-VN" dirty="0"/>
              <a:t> dung </a:t>
            </a:r>
            <a:r>
              <a:rPr lang="vi-VN" dirty="0" err="1"/>
              <a:t>khác</a:t>
            </a:r>
            <a:r>
              <a:rPr lang="vi-VN" dirty="0"/>
              <a:t>.</a:t>
            </a: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81044" y="4057235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Phiếu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nhiều</a:t>
            </a:r>
            <a:r>
              <a:rPr lang="vi-VN" dirty="0"/>
              <a:t> hơn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ấn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 cho đơn </a:t>
            </a:r>
            <a:r>
              <a:rPr lang="vi-VN" dirty="0" err="1"/>
              <a:t>vị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.</a:t>
            </a: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81044" y="5134389"/>
            <a:ext cx="8470052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Phiếu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đủ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hoặc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ít</a:t>
            </a:r>
            <a:r>
              <a:rPr lang="vi-VN" dirty="0"/>
              <a:t> hơn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lượng</a:t>
            </a:r>
            <a:r>
              <a:rPr lang="vi-VN" dirty="0"/>
              <a:t>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theo quy </a:t>
            </a:r>
            <a:r>
              <a:rPr lang="vi-VN" dirty="0" err="1"/>
              <a:t>định</a:t>
            </a:r>
            <a:r>
              <a:rPr lang="vi-VN" dirty="0"/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92A67C-CB91-4AF9-819C-58A325BFF1DE}"/>
              </a:ext>
            </a:extLst>
          </p:cNvPr>
          <p:cNvSpPr/>
          <p:nvPr/>
        </p:nvSpPr>
        <p:spPr>
          <a:xfrm>
            <a:off x="6748670" y="0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110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2" y="493196"/>
            <a:ext cx="6964641" cy="211783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827152"/>
            <a:ext cx="6614875" cy="16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dirty="0"/>
              <a:t>Trong </a:t>
            </a:r>
            <a:r>
              <a:rPr lang="vi-VN" b="1" dirty="0" err="1"/>
              <a:t>quá</a:t>
            </a:r>
            <a:r>
              <a:rPr lang="vi-VN" b="1" dirty="0"/>
              <a:t> </a:t>
            </a:r>
            <a:r>
              <a:rPr lang="vi-VN" b="1" dirty="0" err="1"/>
              <a:t>trình</a:t>
            </a:r>
            <a:r>
              <a:rPr lang="vi-VN" b="1" dirty="0"/>
              <a:t> </a:t>
            </a:r>
            <a:r>
              <a:rPr lang="vi-VN" b="1" dirty="0" err="1"/>
              <a:t>tổ</a:t>
            </a:r>
            <a:r>
              <a:rPr lang="vi-VN" b="1" dirty="0"/>
              <a:t> </a:t>
            </a:r>
            <a:r>
              <a:rPr lang="vi-VN" b="1" dirty="0" err="1"/>
              <a:t>chức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, </a:t>
            </a:r>
            <a:r>
              <a:rPr lang="vi-VN" b="1" dirty="0" err="1"/>
              <a:t>Tổ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 </a:t>
            </a:r>
            <a:r>
              <a:rPr lang="vi-VN" b="1" dirty="0" err="1"/>
              <a:t>xử</a:t>
            </a:r>
            <a:r>
              <a:rPr lang="vi-VN" b="1" dirty="0"/>
              <a:t> </a:t>
            </a:r>
            <a:r>
              <a:rPr lang="vi-VN" b="1" dirty="0" err="1"/>
              <a:t>lý</a:t>
            </a:r>
            <a:r>
              <a:rPr lang="vi-VN" b="1" dirty="0"/>
              <a:t> như </a:t>
            </a:r>
            <a:r>
              <a:rPr lang="vi-VN" b="1" dirty="0" err="1"/>
              <a:t>thế</a:t>
            </a:r>
            <a:r>
              <a:rPr lang="vi-VN" b="1" dirty="0"/>
              <a:t> </a:t>
            </a:r>
            <a:r>
              <a:rPr lang="vi-VN" b="1" dirty="0" err="1"/>
              <a:t>nào</a:t>
            </a:r>
            <a:r>
              <a:rPr lang="vi-VN" b="1" dirty="0"/>
              <a:t> </a:t>
            </a:r>
            <a:r>
              <a:rPr lang="vi-VN" b="1" dirty="0" err="1"/>
              <a:t>đối</a:t>
            </a:r>
            <a:r>
              <a:rPr lang="vi-VN" b="1" dirty="0"/>
              <a:t> </a:t>
            </a:r>
            <a:r>
              <a:rPr lang="vi-VN" b="1" dirty="0" err="1"/>
              <a:t>với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 tri đang </a:t>
            </a:r>
            <a:r>
              <a:rPr lang="vi-VN" b="1" dirty="0" err="1"/>
              <a:t>bị</a:t>
            </a:r>
            <a:r>
              <a:rPr lang="vi-VN" b="1" dirty="0"/>
              <a:t> </a:t>
            </a:r>
            <a:r>
              <a:rPr lang="vi-VN" b="1" dirty="0" err="1"/>
              <a:t>cách</a:t>
            </a:r>
            <a:r>
              <a:rPr lang="vi-VN" b="1" dirty="0"/>
              <a:t> ly </a:t>
            </a:r>
            <a:r>
              <a:rPr lang="vi-VN" b="1" dirty="0" err="1"/>
              <a:t>xã</a:t>
            </a:r>
            <a:r>
              <a:rPr lang="vi-VN" b="1" dirty="0"/>
              <a:t> </a:t>
            </a:r>
            <a:r>
              <a:rPr lang="vi-VN" b="1" dirty="0" err="1"/>
              <a:t>hội</a:t>
            </a:r>
            <a:r>
              <a:rPr lang="vi-VN" b="1" dirty="0"/>
              <a:t> </a:t>
            </a:r>
            <a:r>
              <a:rPr lang="vi-VN" b="1" dirty="0" err="1"/>
              <a:t>tập</a:t>
            </a:r>
            <a:r>
              <a:rPr lang="vi-VN" b="1" dirty="0"/>
              <a:t> trung </a:t>
            </a:r>
            <a:r>
              <a:rPr lang="vi-VN" b="1" dirty="0" err="1"/>
              <a:t>tại</a:t>
            </a:r>
            <a:r>
              <a:rPr lang="vi-VN" b="1" dirty="0"/>
              <a:t> </a:t>
            </a:r>
            <a:r>
              <a:rPr lang="vi-VN" b="1" dirty="0" err="1"/>
              <a:t>các</a:t>
            </a:r>
            <a:r>
              <a:rPr lang="vi-VN" b="1" dirty="0"/>
              <a:t> cơ </a:t>
            </a:r>
            <a:r>
              <a:rPr lang="vi-VN" b="1" dirty="0" err="1"/>
              <a:t>sở</a:t>
            </a:r>
            <a:r>
              <a:rPr lang="vi-VN" b="1" dirty="0"/>
              <a:t> </a:t>
            </a:r>
            <a:r>
              <a:rPr lang="vi-VN" b="1" dirty="0" err="1"/>
              <a:t>điều</a:t>
            </a:r>
            <a:r>
              <a:rPr lang="vi-VN" b="1" dirty="0"/>
              <a:t> </a:t>
            </a:r>
            <a:r>
              <a:rPr lang="vi-VN" b="1" dirty="0" err="1"/>
              <a:t>trị</a:t>
            </a:r>
            <a:r>
              <a:rPr lang="vi-VN" b="1" dirty="0"/>
              <a:t> Covid-19 theo quy </a:t>
            </a:r>
            <a:r>
              <a:rPr lang="vi-VN" b="1" dirty="0" err="1"/>
              <a:t>định</a:t>
            </a:r>
            <a:r>
              <a:rPr lang="vi-VN" b="1" dirty="0"/>
              <a:t> </a:t>
            </a:r>
            <a:r>
              <a:rPr lang="vi-VN" b="1" dirty="0" err="1"/>
              <a:t>của</a:t>
            </a:r>
            <a:r>
              <a:rPr lang="vi-VN" b="1" dirty="0"/>
              <a:t> </a:t>
            </a:r>
            <a:r>
              <a:rPr lang="vi-VN" b="1" dirty="0" err="1"/>
              <a:t>pháp</a:t>
            </a:r>
            <a:r>
              <a:rPr lang="vi-VN" b="1" dirty="0"/>
              <a:t> </a:t>
            </a:r>
            <a:r>
              <a:rPr lang="vi-VN" b="1" dirty="0" err="1"/>
              <a:t>luật</a:t>
            </a:r>
            <a:r>
              <a:rPr lang="vi-VN" b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4057235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5134389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30187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</a:t>
            </a:r>
            <a:r>
              <a:rPr lang="vi-VN" dirty="0" err="1"/>
              <a:t>chủ</a:t>
            </a:r>
            <a:r>
              <a:rPr lang="vi-VN" dirty="0"/>
              <a:t> </a:t>
            </a:r>
            <a:r>
              <a:rPr lang="vi-VN" dirty="0" err="1"/>
              <a:t>động</a:t>
            </a:r>
            <a:r>
              <a:rPr lang="vi-VN" dirty="0"/>
              <a:t>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xuất</a:t>
            </a:r>
            <a:r>
              <a:rPr lang="vi-VN" dirty="0"/>
              <a:t> </a:t>
            </a:r>
            <a:r>
              <a:rPr lang="vi-VN" dirty="0" err="1"/>
              <a:t>Ủy</a:t>
            </a:r>
            <a:r>
              <a:rPr lang="vi-VN" dirty="0"/>
              <a:t> ban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ở </a:t>
            </a:r>
            <a:r>
              <a:rPr lang="vi-VN" dirty="0" err="1"/>
              <a:t>xã</a:t>
            </a:r>
            <a:r>
              <a:rPr lang="vi-VN" dirty="0"/>
              <a:t>, </a:t>
            </a:r>
            <a:r>
              <a:rPr lang="vi-VN" dirty="0" err="1"/>
              <a:t>phường</a:t>
            </a:r>
            <a:r>
              <a:rPr lang="vi-VN" dirty="0"/>
              <a:t>, </a:t>
            </a:r>
            <a:r>
              <a:rPr lang="vi-VN" dirty="0" err="1"/>
              <a:t>thị</a:t>
            </a:r>
            <a:r>
              <a:rPr lang="vi-VN" dirty="0"/>
              <a:t> </a:t>
            </a:r>
            <a:r>
              <a:rPr lang="vi-VN" dirty="0" err="1"/>
              <a:t>trấn</a:t>
            </a:r>
            <a:r>
              <a:rPr lang="vi-VN" dirty="0"/>
              <a:t> </a:t>
            </a:r>
            <a:r>
              <a:rPr lang="vi-VN" dirty="0" err="1"/>
              <a:t>quyết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phiếu</a:t>
            </a:r>
            <a:r>
              <a:rPr lang="vi-VN" dirty="0"/>
              <a:t> </a:t>
            </a:r>
            <a:r>
              <a:rPr lang="vi-VN" dirty="0" err="1"/>
              <a:t>đối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tri.</a:t>
            </a: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81044" y="4057235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tri.</a:t>
            </a: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81044" y="5134389"/>
            <a:ext cx="8470052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92A67C-CB91-4AF9-819C-58A325BFF1DE}"/>
              </a:ext>
            </a:extLst>
          </p:cNvPr>
          <p:cNvSpPr/>
          <p:nvPr/>
        </p:nvSpPr>
        <p:spPr>
          <a:xfrm>
            <a:off x="6748670" y="0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269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59696" y="403746"/>
            <a:ext cx="6994458" cy="241898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038" y="827152"/>
            <a:ext cx="6748099" cy="205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dirty="0" err="1"/>
              <a:t>Điền</a:t>
            </a:r>
            <a:r>
              <a:rPr lang="vi-VN" b="1" dirty="0"/>
              <a:t> </a:t>
            </a:r>
            <a:r>
              <a:rPr lang="vi-VN" b="1" dirty="0" err="1"/>
              <a:t>cụm</a:t>
            </a:r>
            <a:r>
              <a:rPr lang="vi-VN" b="1" dirty="0"/>
              <a:t> </a:t>
            </a:r>
            <a:r>
              <a:rPr lang="vi-VN" b="1" dirty="0" err="1"/>
              <a:t>từ</a:t>
            </a:r>
            <a:r>
              <a:rPr lang="vi-VN" b="1" dirty="0"/>
              <a:t> </a:t>
            </a:r>
            <a:r>
              <a:rPr lang="vi-VN" b="1" dirty="0" err="1"/>
              <a:t>chính</a:t>
            </a:r>
            <a:r>
              <a:rPr lang="vi-VN" b="1" dirty="0"/>
              <a:t> </a:t>
            </a:r>
            <a:r>
              <a:rPr lang="vi-VN" b="1" dirty="0" err="1"/>
              <a:t>xác</a:t>
            </a:r>
            <a:r>
              <a:rPr lang="vi-VN" b="1" dirty="0"/>
              <a:t> </a:t>
            </a:r>
            <a:r>
              <a:rPr lang="vi-VN" b="1" dirty="0" err="1"/>
              <a:t>còn</a:t>
            </a:r>
            <a:r>
              <a:rPr lang="vi-VN" b="1" dirty="0"/>
              <a:t> </a:t>
            </a:r>
            <a:r>
              <a:rPr lang="vi-VN" b="1" dirty="0" err="1"/>
              <a:t>thiếu</a:t>
            </a:r>
            <a:r>
              <a:rPr lang="vi-VN" b="1" dirty="0"/>
              <a:t> trong quy </a:t>
            </a:r>
            <a:r>
              <a:rPr lang="vi-VN" b="1" dirty="0" err="1"/>
              <a:t>định</a:t>
            </a:r>
            <a:r>
              <a:rPr lang="vi-VN" b="1" dirty="0"/>
              <a:t> </a:t>
            </a:r>
            <a:r>
              <a:rPr lang="vi-VN" b="1" dirty="0" err="1"/>
              <a:t>về</a:t>
            </a:r>
            <a:r>
              <a:rPr lang="vi-VN" b="1" dirty="0"/>
              <a:t> </a:t>
            </a:r>
            <a:r>
              <a:rPr lang="vi-VN" b="1" dirty="0" err="1"/>
              <a:t>vị</a:t>
            </a:r>
            <a:r>
              <a:rPr lang="vi-VN" b="1" dirty="0"/>
              <a:t> </a:t>
            </a:r>
            <a:r>
              <a:rPr lang="vi-VN" b="1" dirty="0" err="1"/>
              <a:t>trí</a:t>
            </a:r>
            <a:r>
              <a:rPr lang="vi-VN" b="1" dirty="0"/>
              <a:t>, vai </a:t>
            </a:r>
            <a:r>
              <a:rPr lang="vi-VN" b="1" dirty="0" err="1"/>
              <a:t>trò</a:t>
            </a:r>
            <a:r>
              <a:rPr lang="vi-VN" b="1" dirty="0"/>
              <a:t> </a:t>
            </a:r>
            <a:r>
              <a:rPr lang="vi-VN" b="1" dirty="0" err="1"/>
              <a:t>của</a:t>
            </a:r>
            <a:r>
              <a:rPr lang="vi-VN" b="1" dirty="0"/>
              <a:t> </a:t>
            </a:r>
            <a:r>
              <a:rPr lang="vi-VN" b="1" dirty="0" err="1"/>
              <a:t>đại</a:t>
            </a:r>
            <a:r>
              <a:rPr lang="vi-VN" b="1" dirty="0"/>
              <a:t> </a:t>
            </a:r>
            <a:r>
              <a:rPr lang="vi-VN" b="1" dirty="0" err="1"/>
              <a:t>biểu</a:t>
            </a:r>
            <a:r>
              <a:rPr lang="vi-VN" b="1" dirty="0"/>
              <a:t> </a:t>
            </a:r>
            <a:r>
              <a:rPr lang="vi-VN" b="1" dirty="0" err="1"/>
              <a:t>Quốc</a:t>
            </a:r>
            <a:r>
              <a:rPr lang="vi-VN" b="1" dirty="0"/>
              <a:t> </a:t>
            </a:r>
            <a:r>
              <a:rPr lang="vi-VN" b="1" dirty="0" err="1"/>
              <a:t>hội</a:t>
            </a:r>
            <a:r>
              <a:rPr lang="vi-VN" b="1" dirty="0"/>
              <a:t>: “</a:t>
            </a:r>
            <a:r>
              <a:rPr lang="vi-VN" b="1" dirty="0" err="1"/>
              <a:t>Đại</a:t>
            </a:r>
            <a:r>
              <a:rPr lang="vi-VN" b="1" dirty="0"/>
              <a:t> </a:t>
            </a:r>
            <a:r>
              <a:rPr lang="vi-VN" b="1" dirty="0" err="1"/>
              <a:t>biểu</a:t>
            </a:r>
            <a:r>
              <a:rPr lang="vi-VN" b="1" dirty="0"/>
              <a:t> </a:t>
            </a:r>
            <a:r>
              <a:rPr lang="vi-VN" b="1" dirty="0" err="1"/>
              <a:t>Quốc</a:t>
            </a:r>
            <a:r>
              <a:rPr lang="vi-VN" b="1" dirty="0"/>
              <a:t> </a:t>
            </a:r>
            <a:r>
              <a:rPr lang="vi-VN" b="1" dirty="0" err="1"/>
              <a:t>hội</a:t>
            </a:r>
            <a:r>
              <a:rPr lang="vi-VN" b="1" dirty="0"/>
              <a:t> </a:t>
            </a:r>
            <a:r>
              <a:rPr lang="vi-VN" b="1" dirty="0" err="1"/>
              <a:t>là</a:t>
            </a:r>
            <a:r>
              <a:rPr lang="vi-VN" b="1" dirty="0"/>
              <a:t> </a:t>
            </a:r>
            <a:r>
              <a:rPr lang="vi-VN" b="1" dirty="0" err="1"/>
              <a:t>người</a:t>
            </a:r>
            <a:r>
              <a:rPr lang="vi-VN" b="1" dirty="0"/>
              <a:t> </a:t>
            </a:r>
            <a:r>
              <a:rPr lang="vi-VN" b="1" dirty="0" err="1"/>
              <a:t>đại</a:t>
            </a:r>
            <a:r>
              <a:rPr lang="vi-VN" b="1" dirty="0"/>
              <a:t> </a:t>
            </a:r>
            <a:r>
              <a:rPr lang="vi-VN" b="1" dirty="0" err="1"/>
              <a:t>diện</a:t>
            </a:r>
            <a:r>
              <a:rPr lang="vi-VN" b="1" dirty="0"/>
              <a:t> cho … </a:t>
            </a:r>
            <a:r>
              <a:rPr lang="vi-VN" b="1" dirty="0" err="1"/>
              <a:t>của</a:t>
            </a:r>
            <a:r>
              <a:rPr lang="vi-VN" b="1" dirty="0"/>
              <a:t> Nhân dân ở đơn </a:t>
            </a:r>
            <a:r>
              <a:rPr lang="vi-VN" b="1" dirty="0" err="1"/>
              <a:t>vị</a:t>
            </a:r>
            <a:r>
              <a:rPr lang="vi-VN" b="1" dirty="0"/>
              <a:t> </a:t>
            </a:r>
            <a:r>
              <a:rPr lang="vi-VN" b="1" dirty="0" err="1"/>
              <a:t>bầu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 ra </a:t>
            </a:r>
            <a:r>
              <a:rPr lang="vi-VN" b="1" dirty="0" err="1"/>
              <a:t>mình</a:t>
            </a:r>
            <a:r>
              <a:rPr lang="vi-VN" b="1" dirty="0"/>
              <a:t> </a:t>
            </a:r>
            <a:r>
              <a:rPr lang="vi-VN" b="1" dirty="0" err="1"/>
              <a:t>và</a:t>
            </a:r>
            <a:r>
              <a:rPr lang="vi-VN" b="1" dirty="0"/>
              <a:t> </a:t>
            </a:r>
            <a:r>
              <a:rPr lang="vi-VN" b="1" dirty="0" err="1"/>
              <a:t>của</a:t>
            </a:r>
            <a:r>
              <a:rPr lang="vi-VN" b="1" dirty="0"/>
              <a:t> Nhân dân </a:t>
            </a:r>
            <a:r>
              <a:rPr lang="vi-VN" b="1" dirty="0" err="1"/>
              <a:t>cả</a:t>
            </a:r>
            <a:r>
              <a:rPr lang="vi-VN" b="1" dirty="0"/>
              <a:t> </a:t>
            </a:r>
            <a:r>
              <a:rPr lang="vi-VN" b="1" dirty="0" err="1"/>
              <a:t>nước</a:t>
            </a:r>
            <a:r>
              <a:rPr lang="vi-VN" b="1" dirty="0"/>
              <a:t>”?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4164566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230050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51579" y="3067049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4110566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5" y="5277976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2955951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1E54B4C-64A0-4FF5-94D7-43F1BCE66C44}"/>
              </a:ext>
            </a:extLst>
          </p:cNvPr>
          <p:cNvSpPr/>
          <p:nvPr/>
        </p:nvSpPr>
        <p:spPr>
          <a:xfrm>
            <a:off x="6798365" y="-19878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172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59696" y="403746"/>
            <a:ext cx="6994458" cy="241898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038" y="827152"/>
            <a:ext cx="6748099" cy="205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dirty="0"/>
              <a:t>Tiêu </a:t>
            </a:r>
            <a:r>
              <a:rPr lang="vi-VN" b="1" dirty="0" err="1"/>
              <a:t>chuẩn</a:t>
            </a:r>
            <a:r>
              <a:rPr lang="vi-VN" b="1" dirty="0"/>
              <a:t> </a:t>
            </a:r>
            <a:r>
              <a:rPr lang="vi-VN" b="1" dirty="0" err="1"/>
              <a:t>nào</a:t>
            </a:r>
            <a:r>
              <a:rPr lang="vi-VN" b="1" dirty="0"/>
              <a:t> sau đây không </a:t>
            </a:r>
            <a:r>
              <a:rPr lang="vi-VN" b="1" dirty="0" err="1"/>
              <a:t>phải</a:t>
            </a:r>
            <a:r>
              <a:rPr lang="vi-VN" b="1" dirty="0"/>
              <a:t> </a:t>
            </a:r>
            <a:r>
              <a:rPr lang="vi-VN" b="1" dirty="0" err="1"/>
              <a:t>là</a:t>
            </a:r>
            <a:r>
              <a:rPr lang="vi-VN" b="1" dirty="0"/>
              <a:t> tiêu </a:t>
            </a:r>
            <a:r>
              <a:rPr lang="vi-VN" b="1" dirty="0" err="1"/>
              <a:t>chuẩn</a:t>
            </a:r>
            <a:r>
              <a:rPr lang="vi-VN" b="1" dirty="0"/>
              <a:t> </a:t>
            </a:r>
            <a:r>
              <a:rPr lang="vi-VN" b="1" dirty="0" err="1"/>
              <a:t>của</a:t>
            </a:r>
            <a:r>
              <a:rPr lang="vi-VN" b="1" dirty="0"/>
              <a:t> </a:t>
            </a:r>
            <a:r>
              <a:rPr lang="vi-VN" b="1" dirty="0" err="1"/>
              <a:t>người</a:t>
            </a:r>
            <a:r>
              <a:rPr lang="vi-VN" b="1" dirty="0"/>
              <a:t> </a:t>
            </a:r>
            <a:r>
              <a:rPr lang="vi-VN" b="1" dirty="0" err="1"/>
              <a:t>ứng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 </a:t>
            </a:r>
            <a:r>
              <a:rPr lang="vi-VN" b="1" dirty="0" err="1"/>
              <a:t>đại</a:t>
            </a:r>
            <a:r>
              <a:rPr lang="vi-VN" b="1" dirty="0"/>
              <a:t> </a:t>
            </a:r>
            <a:r>
              <a:rPr lang="vi-VN" b="1" dirty="0" err="1"/>
              <a:t>biểu</a:t>
            </a:r>
            <a:r>
              <a:rPr lang="vi-VN" b="1" dirty="0"/>
              <a:t> </a:t>
            </a:r>
            <a:r>
              <a:rPr lang="vi-VN" b="1" dirty="0" err="1"/>
              <a:t>Hội</a:t>
            </a:r>
            <a:r>
              <a:rPr lang="vi-VN" b="1" dirty="0"/>
              <a:t> </a:t>
            </a:r>
            <a:r>
              <a:rPr lang="vi-VN" b="1" dirty="0" err="1"/>
              <a:t>đồng</a:t>
            </a:r>
            <a:r>
              <a:rPr lang="vi-VN" b="1" dirty="0"/>
              <a:t> nhân dân?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4164566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230050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51579" y="3067049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4110566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5" y="5277976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2955951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1E54B4C-64A0-4FF5-94D7-43F1BCE66C44}"/>
              </a:ext>
            </a:extLst>
          </p:cNvPr>
          <p:cNvSpPr/>
          <p:nvPr/>
        </p:nvSpPr>
        <p:spPr>
          <a:xfrm>
            <a:off x="6798365" y="-19878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872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584713" y="483257"/>
            <a:ext cx="7269441" cy="255811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171" y="866908"/>
            <a:ext cx="7092029" cy="14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sz="2200" b="1" i="1" dirty="0" err="1"/>
              <a:t>Số</a:t>
            </a:r>
            <a:r>
              <a:rPr lang="vi-VN" sz="2200" b="1" i="1" dirty="0"/>
              <a:t> </a:t>
            </a:r>
            <a:r>
              <a:rPr lang="vi-VN" sz="2200" b="1" i="1" dirty="0" err="1"/>
              <a:t>lượng</a:t>
            </a:r>
            <a:r>
              <a:rPr lang="vi-VN" sz="2200" b="1" i="1" dirty="0"/>
              <a:t> </a:t>
            </a:r>
            <a:r>
              <a:rPr lang="vi-VN" sz="2200" b="1" i="1" dirty="0" err="1"/>
              <a:t>phụ</a:t>
            </a:r>
            <a:r>
              <a:rPr lang="vi-VN" sz="2200" b="1" i="1" dirty="0"/>
              <a:t> </a:t>
            </a:r>
            <a:r>
              <a:rPr lang="vi-VN" sz="2200" b="1" i="1" dirty="0" err="1"/>
              <a:t>nữ</a:t>
            </a:r>
            <a:r>
              <a:rPr lang="vi-VN" sz="2200" b="1" i="1" dirty="0"/>
              <a:t> </a:t>
            </a:r>
            <a:r>
              <a:rPr lang="vi-VN" sz="2200" b="1" i="1" dirty="0" err="1"/>
              <a:t>được</a:t>
            </a:r>
            <a:r>
              <a:rPr lang="vi-VN" sz="2200" b="1" i="1" dirty="0"/>
              <a:t> </a:t>
            </a:r>
            <a:r>
              <a:rPr lang="vi-VN" sz="2200" b="1" i="1" dirty="0" err="1"/>
              <a:t>giới</a:t>
            </a:r>
            <a:r>
              <a:rPr lang="vi-VN" sz="2200" b="1" i="1" dirty="0"/>
              <a:t> </a:t>
            </a:r>
            <a:r>
              <a:rPr lang="vi-VN" sz="2200" b="1" i="1" dirty="0" err="1"/>
              <a:t>thiệu</a:t>
            </a:r>
            <a:r>
              <a:rPr lang="vi-VN" sz="2200" b="1" i="1" dirty="0"/>
              <a:t> </a:t>
            </a:r>
            <a:r>
              <a:rPr lang="vi-VN" sz="2200" b="1" i="1" dirty="0" err="1"/>
              <a:t>ứng</a:t>
            </a:r>
            <a:r>
              <a:rPr lang="vi-VN" sz="2200" b="1" i="1" dirty="0"/>
              <a:t> </a:t>
            </a:r>
            <a:r>
              <a:rPr lang="vi-VN" sz="2200" b="1" i="1" dirty="0" err="1"/>
              <a:t>cử</a:t>
            </a:r>
            <a:r>
              <a:rPr lang="vi-VN" sz="2200" b="1" i="1" dirty="0"/>
              <a:t> </a:t>
            </a:r>
            <a:r>
              <a:rPr lang="vi-VN" sz="2200" b="1" i="1" dirty="0" err="1"/>
              <a:t>đại</a:t>
            </a:r>
            <a:r>
              <a:rPr lang="vi-VN" sz="2200" b="1" i="1" dirty="0"/>
              <a:t> </a:t>
            </a:r>
            <a:r>
              <a:rPr lang="vi-VN" sz="2200" b="1" i="1" dirty="0" err="1"/>
              <a:t>biểu</a:t>
            </a:r>
            <a:r>
              <a:rPr lang="vi-VN" sz="2200" b="1" i="1" dirty="0"/>
              <a:t> </a:t>
            </a:r>
            <a:r>
              <a:rPr lang="vi-VN" sz="2200" b="1" i="1" dirty="0" err="1"/>
              <a:t>Quốc</a:t>
            </a:r>
            <a:r>
              <a:rPr lang="vi-VN" sz="2200" b="1" i="1" dirty="0"/>
              <a:t> </a:t>
            </a:r>
            <a:r>
              <a:rPr lang="vi-VN" sz="2200" b="1" i="1" dirty="0" err="1"/>
              <a:t>hội</a:t>
            </a:r>
            <a:r>
              <a:rPr lang="vi-VN" sz="2200" b="1" i="1" dirty="0"/>
              <a:t> do </a:t>
            </a:r>
            <a:r>
              <a:rPr lang="vi-VN" sz="2200" b="1" i="1" dirty="0" err="1"/>
              <a:t>Ủy</a:t>
            </a:r>
            <a:r>
              <a:rPr lang="vi-VN" sz="2200" b="1" i="1" dirty="0"/>
              <a:t> ban </a:t>
            </a:r>
            <a:r>
              <a:rPr lang="vi-VN" sz="2200" b="1" i="1" dirty="0" err="1"/>
              <a:t>thường</a:t>
            </a:r>
            <a:r>
              <a:rPr lang="vi-VN" sz="2200" b="1" i="1" dirty="0"/>
              <a:t> </a:t>
            </a:r>
            <a:r>
              <a:rPr lang="vi-VN" sz="2200" b="1" i="1" dirty="0" err="1"/>
              <a:t>vụ</a:t>
            </a:r>
            <a:r>
              <a:rPr lang="vi-VN" sz="2200" b="1" i="1" dirty="0"/>
              <a:t> </a:t>
            </a:r>
            <a:r>
              <a:rPr lang="vi-VN" sz="2200" b="1" i="1" dirty="0" err="1"/>
              <a:t>Quốc</a:t>
            </a:r>
            <a:r>
              <a:rPr lang="vi-VN" sz="2200" b="1" i="1" dirty="0"/>
              <a:t> </a:t>
            </a:r>
            <a:r>
              <a:rPr lang="vi-VN" sz="2200" b="1" i="1" dirty="0" err="1"/>
              <a:t>hội</a:t>
            </a:r>
            <a:r>
              <a:rPr lang="vi-VN" sz="2200" b="1" i="1" dirty="0"/>
              <a:t> </a:t>
            </a:r>
            <a:r>
              <a:rPr lang="vi-VN" sz="2200" b="1" i="1" dirty="0" err="1"/>
              <a:t>dự</a:t>
            </a:r>
            <a:r>
              <a:rPr lang="vi-VN" sz="2200" b="1" i="1" dirty="0"/>
              <a:t> </a:t>
            </a:r>
            <a:r>
              <a:rPr lang="vi-VN" sz="2200" b="1" i="1" dirty="0" err="1"/>
              <a:t>kiến</a:t>
            </a:r>
            <a:r>
              <a:rPr lang="vi-VN" sz="2200" b="1" i="1" dirty="0"/>
              <a:t> trên cơ </a:t>
            </a:r>
            <a:r>
              <a:rPr lang="vi-VN" sz="2200" b="1" i="1" dirty="0" err="1"/>
              <a:t>sở</a:t>
            </a:r>
            <a:r>
              <a:rPr lang="vi-VN" sz="2200" b="1" i="1" dirty="0"/>
              <a:t> </a:t>
            </a:r>
            <a:r>
              <a:rPr lang="vi-VN" sz="2200" b="1" i="1" dirty="0" err="1"/>
              <a:t>đề</a:t>
            </a:r>
            <a:r>
              <a:rPr lang="vi-VN" sz="2200" b="1" i="1" dirty="0"/>
              <a:t> </a:t>
            </a:r>
            <a:r>
              <a:rPr lang="vi-VN" sz="2200" b="1" i="1" dirty="0" err="1"/>
              <a:t>nghị</a:t>
            </a:r>
            <a:r>
              <a:rPr lang="vi-VN" sz="2200" b="1" i="1" dirty="0"/>
              <a:t> </a:t>
            </a:r>
            <a:r>
              <a:rPr lang="vi-VN" sz="2200" b="1" i="1" dirty="0" err="1"/>
              <a:t>của</a:t>
            </a:r>
            <a:r>
              <a:rPr lang="vi-VN" sz="2200" b="1" i="1" dirty="0"/>
              <a:t> </a:t>
            </a:r>
            <a:r>
              <a:rPr lang="vi-VN" sz="2200" b="1" i="1" dirty="0" err="1"/>
              <a:t>Đoàn</a:t>
            </a:r>
            <a:r>
              <a:rPr lang="vi-VN" sz="2200" b="1" i="1" dirty="0"/>
              <a:t> </a:t>
            </a:r>
            <a:r>
              <a:rPr lang="vi-VN" sz="2200" b="1" i="1" dirty="0" err="1"/>
              <a:t>chủ</a:t>
            </a:r>
            <a:r>
              <a:rPr lang="vi-VN" sz="2200" b="1" i="1" dirty="0"/>
              <a:t> </a:t>
            </a:r>
            <a:r>
              <a:rPr lang="vi-VN" sz="2200" b="1" i="1" dirty="0" err="1"/>
              <a:t>tịch</a:t>
            </a:r>
            <a:r>
              <a:rPr lang="vi-VN" sz="2200" b="1" i="1" dirty="0"/>
              <a:t> Ban </a:t>
            </a:r>
            <a:r>
              <a:rPr lang="vi-VN" sz="2200" b="1" i="1" dirty="0" err="1"/>
              <a:t>chấp</a:t>
            </a:r>
            <a:r>
              <a:rPr lang="vi-VN" sz="2200" b="1" i="1" dirty="0"/>
              <a:t> </a:t>
            </a:r>
            <a:r>
              <a:rPr lang="vi-VN" sz="2200" b="1" i="1" dirty="0" err="1"/>
              <a:t>hành</a:t>
            </a:r>
            <a:r>
              <a:rPr lang="vi-VN" sz="2200" b="1" i="1" dirty="0"/>
              <a:t> trung ương </a:t>
            </a:r>
            <a:r>
              <a:rPr lang="vi-VN" sz="2200" b="1" i="1" dirty="0" err="1"/>
              <a:t>Hội</a:t>
            </a:r>
            <a:r>
              <a:rPr lang="vi-VN" sz="2200" b="1" i="1" dirty="0"/>
              <a:t> liên </a:t>
            </a:r>
            <a:r>
              <a:rPr lang="vi-VN" sz="2200" b="1" i="1" dirty="0" err="1"/>
              <a:t>hiệp</a:t>
            </a:r>
            <a:r>
              <a:rPr lang="vi-VN" sz="2200" b="1" i="1" dirty="0"/>
              <a:t> </a:t>
            </a:r>
            <a:r>
              <a:rPr lang="vi-VN" sz="2200" b="1" i="1" dirty="0" err="1"/>
              <a:t>phụ</a:t>
            </a:r>
            <a:r>
              <a:rPr lang="vi-VN" sz="2200" b="1" i="1" dirty="0"/>
              <a:t> </a:t>
            </a:r>
            <a:r>
              <a:rPr lang="vi-VN" sz="2200" b="1" i="1" dirty="0" err="1"/>
              <a:t>nữ</a:t>
            </a:r>
            <a:r>
              <a:rPr lang="vi-VN" sz="2200" b="1" i="1" dirty="0"/>
              <a:t> </a:t>
            </a:r>
            <a:r>
              <a:rPr lang="vi-VN" sz="2200" b="1" i="1" dirty="0" err="1"/>
              <a:t>Việt</a:t>
            </a:r>
            <a:r>
              <a:rPr lang="vi-VN" sz="2200" b="1" i="1" dirty="0"/>
              <a:t> Nam, </a:t>
            </a:r>
            <a:r>
              <a:rPr lang="vi-VN" sz="2200" b="1" i="1" dirty="0" err="1"/>
              <a:t>bảo</a:t>
            </a:r>
            <a:r>
              <a:rPr lang="vi-VN" sz="2200" b="1" i="1" dirty="0"/>
              <a:t> </a:t>
            </a:r>
            <a:r>
              <a:rPr lang="vi-VN" sz="2200" b="1" i="1" dirty="0" err="1"/>
              <a:t>đảm</a:t>
            </a:r>
            <a:r>
              <a:rPr lang="vi-VN" sz="2200" b="1" i="1" dirty="0"/>
              <a:t> </a:t>
            </a:r>
            <a:r>
              <a:rPr lang="vi-VN" sz="2200" b="1" i="1" dirty="0" err="1"/>
              <a:t>có</a:t>
            </a:r>
            <a:r>
              <a:rPr lang="vi-VN" sz="2200" b="1" i="1" dirty="0"/>
              <a:t> </a:t>
            </a:r>
            <a:r>
              <a:rPr lang="vi-VN" sz="2200" b="1" i="1" dirty="0" err="1"/>
              <a:t>ít</a:t>
            </a:r>
            <a:r>
              <a:rPr lang="vi-VN" sz="2200" b="1" i="1" dirty="0"/>
              <a:t> </a:t>
            </a:r>
            <a:r>
              <a:rPr lang="vi-VN" sz="2200" b="1" i="1" dirty="0" err="1"/>
              <a:t>nhất</a:t>
            </a:r>
            <a:r>
              <a:rPr lang="vi-VN" sz="2200" b="1" i="1" dirty="0"/>
              <a:t> bao nhiêu % trong </a:t>
            </a:r>
            <a:r>
              <a:rPr lang="vi-VN" sz="2200" b="1" i="1" dirty="0" err="1"/>
              <a:t>tổng</a:t>
            </a:r>
            <a:r>
              <a:rPr lang="vi-VN" sz="2200" b="1" i="1" dirty="0"/>
              <a:t> </a:t>
            </a:r>
            <a:r>
              <a:rPr lang="vi-VN" sz="2200" b="1" i="1" dirty="0" err="1"/>
              <a:t>số</a:t>
            </a:r>
            <a:r>
              <a:rPr lang="vi-VN" sz="2200" b="1" i="1" dirty="0"/>
              <a:t> </a:t>
            </a:r>
            <a:r>
              <a:rPr lang="vi-VN" sz="2200" b="1" i="1" dirty="0" err="1"/>
              <a:t>người</a:t>
            </a:r>
            <a:r>
              <a:rPr lang="vi-VN" sz="2200" b="1" i="1" dirty="0"/>
              <a:t> trong danh </a:t>
            </a:r>
            <a:r>
              <a:rPr lang="vi-VN" sz="2200" b="1" i="1" dirty="0" err="1"/>
              <a:t>sách</a:t>
            </a:r>
            <a:r>
              <a:rPr lang="vi-VN" sz="2200" b="1" i="1" dirty="0"/>
              <a:t> </a:t>
            </a:r>
            <a:r>
              <a:rPr lang="vi-VN" sz="2200" b="1" i="1" dirty="0" err="1"/>
              <a:t>chính</a:t>
            </a:r>
            <a:r>
              <a:rPr lang="vi-VN" sz="2200" b="1" i="1" dirty="0"/>
              <a:t> </a:t>
            </a:r>
            <a:r>
              <a:rPr lang="vi-VN" sz="2200" b="1" i="1" dirty="0" err="1"/>
              <a:t>thức</a:t>
            </a:r>
            <a:r>
              <a:rPr lang="vi-VN" sz="2200" b="1" i="1" dirty="0"/>
              <a:t> </a:t>
            </a:r>
            <a:r>
              <a:rPr lang="vi-VN" sz="2200" b="1" i="1" dirty="0" err="1"/>
              <a:t>những</a:t>
            </a:r>
            <a:r>
              <a:rPr lang="vi-VN" sz="2200" b="1" i="1" dirty="0"/>
              <a:t> </a:t>
            </a:r>
            <a:r>
              <a:rPr lang="vi-VN" sz="2200" b="1" i="1" dirty="0" err="1"/>
              <a:t>người</a:t>
            </a:r>
            <a:r>
              <a:rPr lang="vi-VN" sz="2200" b="1" i="1" dirty="0"/>
              <a:t> </a:t>
            </a:r>
            <a:r>
              <a:rPr lang="vi-VN" sz="2200" b="1" i="1" dirty="0" err="1"/>
              <a:t>ứng</a:t>
            </a:r>
            <a:r>
              <a:rPr lang="vi-VN" sz="2200" b="1" i="1" dirty="0"/>
              <a:t> </a:t>
            </a:r>
            <a:r>
              <a:rPr lang="vi-VN" sz="2200" b="1" i="1" dirty="0" err="1"/>
              <a:t>cử</a:t>
            </a:r>
            <a:r>
              <a:rPr lang="vi-VN" sz="2200" b="1" i="1" dirty="0"/>
              <a:t> </a:t>
            </a:r>
            <a:r>
              <a:rPr lang="vi-VN" sz="2200" b="1" i="1" dirty="0" err="1"/>
              <a:t>đại</a:t>
            </a:r>
            <a:r>
              <a:rPr lang="vi-VN" sz="2200" b="1" i="1" dirty="0"/>
              <a:t> </a:t>
            </a:r>
            <a:r>
              <a:rPr lang="vi-VN" sz="2200" b="1" i="1" dirty="0" err="1"/>
              <a:t>biểu</a:t>
            </a:r>
            <a:r>
              <a:rPr lang="vi-VN" sz="2200" b="1" i="1" dirty="0"/>
              <a:t> </a:t>
            </a:r>
            <a:r>
              <a:rPr lang="vi-VN" sz="2200" b="1" i="1" dirty="0" err="1"/>
              <a:t>Quốc</a:t>
            </a:r>
            <a:r>
              <a:rPr lang="vi-VN" sz="2200" b="1" i="1" dirty="0"/>
              <a:t> </a:t>
            </a:r>
            <a:r>
              <a:rPr lang="vi-VN" sz="2200" b="1" i="1" dirty="0" err="1"/>
              <a:t>hội</a:t>
            </a:r>
            <a:r>
              <a:rPr lang="vi-VN" sz="2200" b="1" i="1" dirty="0"/>
              <a:t>?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3200468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399015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4319377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3146468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4" y="5446940"/>
            <a:ext cx="8470051" cy="913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4267913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7228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29BC960-564F-49CF-A07D-094CA10BC935}"/>
              </a:ext>
            </a:extLst>
          </p:cNvPr>
          <p:cNvSpPr/>
          <p:nvPr/>
        </p:nvSpPr>
        <p:spPr>
          <a:xfrm>
            <a:off x="6798365" y="-19878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649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3" y="523014"/>
            <a:ext cx="6326982" cy="168678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i="1" dirty="0" err="1"/>
              <a:t>Quốc</a:t>
            </a:r>
            <a:r>
              <a:rPr lang="vi-VN" b="1" i="1" dirty="0"/>
              <a:t> </a:t>
            </a:r>
            <a:r>
              <a:rPr lang="vi-VN" b="1" i="1" dirty="0" err="1"/>
              <a:t>hội</a:t>
            </a:r>
            <a:r>
              <a:rPr lang="vi-VN" b="1" i="1" dirty="0"/>
              <a:t> </a:t>
            </a:r>
            <a:r>
              <a:rPr lang="vi-VN" b="1" i="1" dirty="0" err="1"/>
              <a:t>Việt</a:t>
            </a:r>
            <a:r>
              <a:rPr lang="vi-VN" b="1" i="1" dirty="0"/>
              <a:t> Nam </a:t>
            </a:r>
            <a:r>
              <a:rPr lang="vi-VN" b="1" i="1" dirty="0" err="1"/>
              <a:t>có</a:t>
            </a:r>
            <a:r>
              <a:rPr lang="vi-VN" b="1" i="1" dirty="0"/>
              <a:t> </a:t>
            </a:r>
            <a:r>
              <a:rPr lang="vi-VN" b="1" i="1" dirty="0" err="1"/>
              <a:t>vị</a:t>
            </a:r>
            <a:r>
              <a:rPr lang="vi-VN" b="1" i="1" dirty="0"/>
              <a:t> </a:t>
            </a:r>
            <a:r>
              <a:rPr lang="vi-VN" b="1" i="1" dirty="0" err="1"/>
              <a:t>trò</a:t>
            </a:r>
            <a:r>
              <a:rPr lang="vi-VN" b="1" i="1" dirty="0"/>
              <a:t>, vai </a:t>
            </a:r>
            <a:r>
              <a:rPr lang="vi-VN" b="1" i="1" dirty="0" err="1"/>
              <a:t>trò</a:t>
            </a:r>
            <a:r>
              <a:rPr lang="vi-VN" b="1" i="1" dirty="0"/>
              <a:t> như </a:t>
            </a:r>
            <a:r>
              <a:rPr lang="vi-VN" b="1" i="1" dirty="0" err="1"/>
              <a:t>thế</a:t>
            </a:r>
            <a:r>
              <a:rPr lang="vi-VN" b="1" i="1" dirty="0"/>
              <a:t> </a:t>
            </a:r>
            <a:r>
              <a:rPr lang="vi-VN" b="1" i="1" dirty="0" err="1"/>
              <a:t>nào</a:t>
            </a:r>
            <a:r>
              <a:rPr lang="vi-VN" b="1" i="1" dirty="0"/>
              <a:t> trong </a:t>
            </a:r>
            <a:r>
              <a:rPr lang="vi-VN" b="1" i="1" dirty="0" err="1"/>
              <a:t>bộ</a:t>
            </a:r>
            <a:r>
              <a:rPr lang="vi-VN" b="1" i="1" dirty="0"/>
              <a:t> </a:t>
            </a:r>
            <a:r>
              <a:rPr lang="vi-VN" b="1" i="1" dirty="0" err="1"/>
              <a:t>máy</a:t>
            </a:r>
            <a:r>
              <a:rPr lang="vi-VN" b="1" i="1" dirty="0"/>
              <a:t> </a:t>
            </a:r>
            <a:r>
              <a:rPr lang="vi-VN" b="1" i="1" dirty="0" err="1"/>
              <a:t>Nhà</a:t>
            </a:r>
            <a:r>
              <a:rPr lang="vi-VN" b="1" i="1" dirty="0"/>
              <a:t> </a:t>
            </a:r>
            <a:r>
              <a:rPr lang="vi-VN" b="1" i="1" dirty="0" err="1"/>
              <a:t>nước</a:t>
            </a:r>
            <a:r>
              <a:rPr lang="vi-VN" b="1" i="1" dirty="0"/>
              <a:t> ta?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6A111-0817-43AE-BCAB-C8B95041CDA0}"/>
              </a:ext>
            </a:extLst>
          </p:cNvPr>
          <p:cNvSpPr/>
          <p:nvPr/>
        </p:nvSpPr>
        <p:spPr>
          <a:xfrm>
            <a:off x="6632713" y="84139"/>
            <a:ext cx="792956" cy="754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4057235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5124450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30187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thực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hiến</a:t>
            </a:r>
            <a:r>
              <a:rPr lang="vi-VN" dirty="0"/>
              <a:t>,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pháp</a:t>
            </a:r>
            <a:r>
              <a:rPr lang="vi-VN" dirty="0"/>
              <a:t>, </a:t>
            </a:r>
            <a:r>
              <a:rPr lang="vi-VN" dirty="0" err="1"/>
              <a:t>quyết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vấn</a:t>
            </a:r>
            <a:r>
              <a:rPr lang="vi-VN" dirty="0"/>
              <a:t> </a:t>
            </a:r>
            <a:r>
              <a:rPr lang="vi-VN" dirty="0" err="1"/>
              <a:t>đề</a:t>
            </a:r>
            <a:r>
              <a:rPr lang="vi-VN" dirty="0"/>
              <a:t> quan </a:t>
            </a:r>
            <a:r>
              <a:rPr lang="vi-VN" dirty="0" err="1"/>
              <a:t>trọng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đất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giám</a:t>
            </a:r>
            <a:r>
              <a:rPr lang="vi-VN" dirty="0"/>
              <a:t>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tối</a:t>
            </a:r>
            <a:r>
              <a:rPr lang="vi-VN" dirty="0"/>
              <a:t> cao </a:t>
            </a:r>
            <a:r>
              <a:rPr lang="vi-VN" dirty="0" err="1"/>
              <a:t>đối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hoạt</a:t>
            </a:r>
            <a:r>
              <a:rPr lang="vi-VN" dirty="0"/>
              <a:t> </a:t>
            </a:r>
            <a:r>
              <a:rPr lang="vi-VN" dirty="0" err="1"/>
              <a:t>động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81044" y="4057235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cơ quan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cao </a:t>
            </a:r>
            <a:r>
              <a:rPr lang="vi-VN" dirty="0" err="1"/>
              <a:t>nhất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nhân dân, cơ quan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cao </a:t>
            </a:r>
            <a:r>
              <a:rPr lang="vi-VN" dirty="0" err="1"/>
              <a:t>nhất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CHXHCN </a:t>
            </a:r>
            <a:r>
              <a:rPr lang="vi-VN" dirty="0" err="1"/>
              <a:t>Việt</a:t>
            </a:r>
            <a:r>
              <a:rPr lang="vi-VN" dirty="0"/>
              <a:t> Nam.</a:t>
            </a:r>
            <a:endParaRPr lang="en-US" sz="2400" spc="-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81044" y="5124449"/>
            <a:ext cx="8450174" cy="15148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dirty="0"/>
              <a:t>Trong </a:t>
            </a:r>
            <a:r>
              <a:rPr lang="vi-VN" dirty="0" err="1"/>
              <a:t>bộ</a:t>
            </a:r>
            <a:r>
              <a:rPr lang="vi-VN" dirty="0"/>
              <a:t> </a:t>
            </a:r>
            <a:r>
              <a:rPr lang="vi-VN" dirty="0" err="1"/>
              <a:t>máy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ta, </a:t>
            </a: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cơ quan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cao </a:t>
            </a:r>
            <a:r>
              <a:rPr lang="vi-VN" dirty="0" err="1"/>
              <a:t>nhất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Nhân dân, cơ quan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cao </a:t>
            </a:r>
            <a:r>
              <a:rPr lang="vi-VN" dirty="0" err="1"/>
              <a:t>nhất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</a:t>
            </a:r>
            <a:r>
              <a:rPr lang="vi-VN" dirty="0" err="1"/>
              <a:t>Cộng</a:t>
            </a:r>
            <a:r>
              <a:rPr lang="vi-VN" dirty="0"/>
              <a:t> </a:t>
            </a:r>
            <a:r>
              <a:rPr lang="vi-VN" dirty="0" err="1"/>
              <a:t>hoà</a:t>
            </a:r>
            <a:r>
              <a:rPr lang="vi-VN" dirty="0"/>
              <a:t> </a:t>
            </a:r>
            <a:r>
              <a:rPr lang="vi-VN" dirty="0" err="1"/>
              <a:t>xã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chủ</a:t>
            </a:r>
            <a:r>
              <a:rPr lang="vi-VN" dirty="0"/>
              <a:t> </a:t>
            </a:r>
            <a:r>
              <a:rPr lang="vi-VN" dirty="0" err="1"/>
              <a:t>nghĩa</a:t>
            </a:r>
            <a:r>
              <a:rPr lang="vi-VN" dirty="0"/>
              <a:t> </a:t>
            </a:r>
            <a:r>
              <a:rPr lang="vi-VN" dirty="0" err="1"/>
              <a:t>Việt</a:t>
            </a:r>
            <a:r>
              <a:rPr lang="vi-VN" dirty="0"/>
              <a:t> Nam. </a:t>
            </a: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thực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hiến</a:t>
            </a:r>
            <a:r>
              <a:rPr lang="vi-VN" dirty="0"/>
              <a:t>,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pháp</a:t>
            </a:r>
            <a:r>
              <a:rPr lang="vi-VN" dirty="0"/>
              <a:t>, </a:t>
            </a:r>
            <a:r>
              <a:rPr lang="vi-VN" dirty="0" err="1"/>
              <a:t>quyết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vấn</a:t>
            </a:r>
            <a:r>
              <a:rPr lang="vi-VN" dirty="0"/>
              <a:t> </a:t>
            </a:r>
            <a:r>
              <a:rPr lang="vi-VN" dirty="0" err="1"/>
              <a:t>đề</a:t>
            </a:r>
            <a:r>
              <a:rPr lang="vi-VN" dirty="0"/>
              <a:t> quan </a:t>
            </a:r>
            <a:r>
              <a:rPr lang="vi-VN" dirty="0" err="1"/>
              <a:t>trọng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đất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giám</a:t>
            </a:r>
            <a:r>
              <a:rPr lang="vi-VN" dirty="0"/>
              <a:t>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tối</a:t>
            </a:r>
            <a:r>
              <a:rPr lang="vi-VN" dirty="0"/>
              <a:t> cao </a:t>
            </a:r>
            <a:r>
              <a:rPr lang="vi-VN" dirty="0" err="1"/>
              <a:t>đối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hoạt</a:t>
            </a:r>
            <a:r>
              <a:rPr lang="vi-VN" dirty="0"/>
              <a:t> </a:t>
            </a:r>
            <a:r>
              <a:rPr lang="vi-VN" dirty="0" err="1"/>
              <a:t>động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204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2" y="493196"/>
            <a:ext cx="6964641" cy="211783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827152"/>
            <a:ext cx="6614875" cy="16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i="1" dirty="0" err="1"/>
              <a:t>Số</a:t>
            </a:r>
            <a:r>
              <a:rPr lang="vi-VN" b="1" i="1" dirty="0"/>
              <a:t> </a:t>
            </a:r>
            <a:r>
              <a:rPr lang="vi-VN" b="1" i="1" dirty="0" err="1"/>
              <a:t>đại</a:t>
            </a:r>
            <a:r>
              <a:rPr lang="vi-VN" b="1" i="1" dirty="0"/>
              <a:t> </a:t>
            </a:r>
            <a:r>
              <a:rPr lang="vi-VN" b="1" i="1" dirty="0" err="1"/>
              <a:t>biểu</a:t>
            </a:r>
            <a:r>
              <a:rPr lang="vi-VN" b="1" i="1" dirty="0"/>
              <a:t> </a:t>
            </a:r>
            <a:r>
              <a:rPr lang="vi-VN" b="1" i="1" dirty="0" err="1"/>
              <a:t>được</a:t>
            </a:r>
            <a:r>
              <a:rPr lang="vi-VN" b="1" i="1" dirty="0"/>
              <a:t> </a:t>
            </a:r>
            <a:r>
              <a:rPr lang="vi-VN" b="1" i="1" dirty="0" err="1"/>
              <a:t>bầu</a:t>
            </a:r>
            <a:r>
              <a:rPr lang="vi-VN" b="1" i="1" dirty="0"/>
              <a:t> ở </a:t>
            </a:r>
            <a:r>
              <a:rPr lang="vi-VN" b="1" i="1" dirty="0" err="1"/>
              <a:t>mỗi</a:t>
            </a:r>
            <a:r>
              <a:rPr lang="vi-VN" b="1" i="1" dirty="0"/>
              <a:t> đơn </a:t>
            </a:r>
            <a:r>
              <a:rPr lang="vi-VN" b="1" i="1" dirty="0" err="1"/>
              <a:t>vị</a:t>
            </a:r>
            <a:r>
              <a:rPr lang="vi-VN" b="1" i="1" dirty="0"/>
              <a:t> </a:t>
            </a:r>
            <a:r>
              <a:rPr lang="vi-VN" b="1" i="1" dirty="0" err="1"/>
              <a:t>bầu</a:t>
            </a:r>
            <a:r>
              <a:rPr lang="vi-VN" b="1" i="1" dirty="0"/>
              <a:t> </a:t>
            </a:r>
            <a:r>
              <a:rPr lang="vi-VN" b="1" i="1" dirty="0" err="1"/>
              <a:t>cử</a:t>
            </a:r>
            <a:r>
              <a:rPr lang="vi-VN" b="1" i="1" dirty="0"/>
              <a:t> </a:t>
            </a:r>
            <a:r>
              <a:rPr lang="vi-VN" b="1" i="1" dirty="0" err="1"/>
              <a:t>đại</a:t>
            </a:r>
            <a:r>
              <a:rPr lang="vi-VN" b="1" i="1" dirty="0"/>
              <a:t> </a:t>
            </a:r>
            <a:r>
              <a:rPr lang="vi-VN" b="1" i="1" dirty="0" err="1"/>
              <a:t>biểu</a:t>
            </a:r>
            <a:r>
              <a:rPr lang="vi-VN" b="1" i="1" dirty="0"/>
              <a:t> </a:t>
            </a:r>
            <a:r>
              <a:rPr lang="vi-VN" b="1" i="1" dirty="0" err="1"/>
              <a:t>Quốc</a:t>
            </a:r>
            <a:r>
              <a:rPr lang="vi-VN" b="1" i="1" dirty="0"/>
              <a:t> </a:t>
            </a:r>
            <a:r>
              <a:rPr lang="vi-VN" b="1" i="1" dirty="0" err="1"/>
              <a:t>hội</a:t>
            </a:r>
            <a:r>
              <a:rPr lang="vi-VN" b="1" i="1" dirty="0"/>
              <a:t> </a:t>
            </a:r>
            <a:r>
              <a:rPr lang="vi-VN" b="1" i="1" dirty="0" err="1"/>
              <a:t>được</a:t>
            </a:r>
            <a:r>
              <a:rPr lang="vi-VN" b="1" i="1" dirty="0"/>
              <a:t> quy </a:t>
            </a:r>
            <a:r>
              <a:rPr lang="vi-VN" b="1" i="1" dirty="0" err="1"/>
              <a:t>định</a:t>
            </a:r>
            <a:r>
              <a:rPr lang="vi-VN" b="1" i="1" dirty="0"/>
              <a:t> như </a:t>
            </a:r>
            <a:r>
              <a:rPr lang="vi-VN" b="1" i="1" dirty="0" err="1"/>
              <a:t>thế</a:t>
            </a:r>
            <a:r>
              <a:rPr lang="vi-VN" b="1" i="1" dirty="0"/>
              <a:t> </a:t>
            </a:r>
            <a:r>
              <a:rPr lang="vi-VN" b="1" i="1" dirty="0" err="1"/>
              <a:t>nào</a:t>
            </a:r>
            <a:r>
              <a:rPr lang="vi-VN" b="1" i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4057235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5134389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30187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Mỗi</a:t>
            </a:r>
            <a:r>
              <a:rPr lang="vi-VN" dirty="0"/>
              <a:t> đơn </a:t>
            </a:r>
            <a:r>
              <a:rPr lang="vi-VN" dirty="0" err="1"/>
              <a:t>vị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không </a:t>
            </a:r>
            <a:r>
              <a:rPr lang="vi-VN" dirty="0" err="1"/>
              <a:t>quá</a:t>
            </a:r>
            <a:r>
              <a:rPr lang="vi-VN" dirty="0"/>
              <a:t> 05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.</a:t>
            </a: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81044" y="4057235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Mỗi</a:t>
            </a:r>
            <a:r>
              <a:rPr lang="vi-VN" dirty="0"/>
              <a:t> đơn </a:t>
            </a:r>
            <a:r>
              <a:rPr lang="vi-VN" dirty="0" err="1"/>
              <a:t>vị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không </a:t>
            </a:r>
            <a:r>
              <a:rPr lang="vi-VN" dirty="0" err="1"/>
              <a:t>quá</a:t>
            </a:r>
            <a:r>
              <a:rPr lang="vi-VN" dirty="0"/>
              <a:t> 04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81044" y="5134389"/>
            <a:ext cx="8470052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Mỗi</a:t>
            </a:r>
            <a:r>
              <a:rPr lang="vi-VN" dirty="0"/>
              <a:t> đơn </a:t>
            </a:r>
            <a:r>
              <a:rPr lang="vi-VN" dirty="0" err="1"/>
              <a:t>vị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không </a:t>
            </a:r>
            <a:r>
              <a:rPr lang="vi-VN" dirty="0" err="1"/>
              <a:t>quá</a:t>
            </a:r>
            <a:r>
              <a:rPr lang="vi-VN" dirty="0"/>
              <a:t> 03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92A67C-CB91-4AF9-819C-58A325BFF1DE}"/>
              </a:ext>
            </a:extLst>
          </p:cNvPr>
          <p:cNvSpPr/>
          <p:nvPr/>
        </p:nvSpPr>
        <p:spPr>
          <a:xfrm>
            <a:off x="6748670" y="0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0233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1" y="572708"/>
            <a:ext cx="7123045" cy="2305405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896726"/>
            <a:ext cx="6545363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i="1" dirty="0"/>
              <a:t> </a:t>
            </a:r>
            <a:r>
              <a:rPr lang="vi-VN" b="1" i="1" dirty="0" err="1"/>
              <a:t>Tổ</a:t>
            </a:r>
            <a:r>
              <a:rPr lang="vi-VN" b="1" i="1" dirty="0"/>
              <a:t> </a:t>
            </a:r>
            <a:r>
              <a:rPr lang="vi-VN" b="1" i="1" dirty="0" err="1"/>
              <a:t>bầu</a:t>
            </a:r>
            <a:r>
              <a:rPr lang="vi-VN" b="1" i="1" dirty="0"/>
              <a:t> </a:t>
            </a:r>
            <a:r>
              <a:rPr lang="vi-VN" b="1" i="1" dirty="0" err="1"/>
              <a:t>cử</a:t>
            </a:r>
            <a:r>
              <a:rPr lang="vi-VN" b="1" i="1" dirty="0"/>
              <a:t> </a:t>
            </a:r>
            <a:r>
              <a:rPr lang="vi-VN" b="1" i="1" dirty="0" err="1"/>
              <a:t>được</a:t>
            </a:r>
            <a:r>
              <a:rPr lang="vi-VN" b="1" i="1" dirty="0"/>
              <a:t> </a:t>
            </a:r>
            <a:r>
              <a:rPr lang="vi-VN" b="1" i="1" dirty="0" err="1"/>
              <a:t>thành</a:t>
            </a:r>
            <a:r>
              <a:rPr lang="vi-VN" b="1" i="1" dirty="0"/>
              <a:t> </a:t>
            </a:r>
            <a:r>
              <a:rPr lang="vi-VN" b="1" i="1" dirty="0" err="1"/>
              <a:t>lập</a:t>
            </a:r>
            <a:r>
              <a:rPr lang="vi-VN" b="1" i="1" dirty="0"/>
              <a:t> ở đâu, khi </a:t>
            </a:r>
            <a:r>
              <a:rPr lang="vi-VN" b="1" i="1" dirty="0" err="1"/>
              <a:t>nào</a:t>
            </a:r>
            <a:r>
              <a:rPr lang="vi-VN" b="1" i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3200468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399015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4319377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3146468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thành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ở </a:t>
            </a:r>
            <a:r>
              <a:rPr lang="vi-VN" dirty="0" err="1"/>
              <a:t>nhà</a:t>
            </a:r>
            <a:r>
              <a:rPr lang="vi-VN" dirty="0"/>
              <a:t> văn </a:t>
            </a:r>
            <a:r>
              <a:rPr lang="vi-VN" dirty="0" err="1"/>
              <a:t>hóa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dân </a:t>
            </a:r>
            <a:r>
              <a:rPr lang="vi-VN" dirty="0" err="1"/>
              <a:t>phố</a:t>
            </a:r>
            <a:r>
              <a:rPr lang="vi-VN" dirty="0"/>
              <a:t>, </a:t>
            </a:r>
            <a:r>
              <a:rPr lang="vi-VN" dirty="0" err="1"/>
              <a:t>xóm</a:t>
            </a:r>
            <a:r>
              <a:rPr lang="vi-VN" dirty="0"/>
              <a:t>, </a:t>
            </a:r>
            <a:r>
              <a:rPr lang="vi-VN" dirty="0" err="1"/>
              <a:t>bản</a:t>
            </a:r>
            <a:r>
              <a:rPr lang="vi-VN" dirty="0"/>
              <a:t>, </a:t>
            </a:r>
            <a:r>
              <a:rPr lang="vi-VN" dirty="0" err="1"/>
              <a:t>ấp</a:t>
            </a:r>
            <a:r>
              <a:rPr lang="vi-VN" dirty="0"/>
              <a:t> (</a:t>
            </a:r>
            <a:r>
              <a:rPr lang="vi-VN" dirty="0" err="1"/>
              <a:t>mỗi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văn </a:t>
            </a:r>
            <a:r>
              <a:rPr lang="vi-VN" dirty="0" err="1"/>
              <a:t>hóa</a:t>
            </a:r>
            <a:r>
              <a:rPr lang="vi-VN" dirty="0"/>
              <a:t> </a:t>
            </a:r>
            <a:r>
              <a:rPr lang="vi-VN" dirty="0" err="1"/>
              <a:t>một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) </a:t>
            </a:r>
            <a:r>
              <a:rPr lang="vi-VN" dirty="0" err="1"/>
              <a:t>chậm</a:t>
            </a:r>
            <a:r>
              <a:rPr lang="vi-VN" dirty="0"/>
              <a:t> </a:t>
            </a:r>
            <a:r>
              <a:rPr lang="vi-VN" dirty="0" err="1"/>
              <a:t>nhất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50 </a:t>
            </a:r>
            <a:r>
              <a:rPr lang="vi-VN" dirty="0" err="1"/>
              <a:t>ngày</a:t>
            </a:r>
            <a:r>
              <a:rPr lang="vi-VN" dirty="0"/>
              <a:t> </a:t>
            </a:r>
            <a:r>
              <a:rPr lang="vi-VN" dirty="0" err="1"/>
              <a:t>trước</a:t>
            </a:r>
            <a:r>
              <a:rPr lang="vi-VN" dirty="0"/>
              <a:t> </a:t>
            </a:r>
            <a:r>
              <a:rPr lang="vi-VN" dirty="0" err="1"/>
              <a:t>ngày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4" y="5446940"/>
            <a:ext cx="8470051" cy="913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thành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ở </a:t>
            </a:r>
            <a:r>
              <a:rPr lang="vi-VN" dirty="0" err="1"/>
              <a:t>nhà</a:t>
            </a:r>
            <a:r>
              <a:rPr lang="vi-VN" dirty="0"/>
              <a:t> văn </a:t>
            </a:r>
            <a:r>
              <a:rPr lang="vi-VN" dirty="0" err="1"/>
              <a:t>hóa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dân </a:t>
            </a:r>
            <a:r>
              <a:rPr lang="vi-VN" dirty="0" err="1"/>
              <a:t>phố</a:t>
            </a:r>
            <a:r>
              <a:rPr lang="vi-VN" dirty="0"/>
              <a:t>, </a:t>
            </a:r>
            <a:r>
              <a:rPr lang="vi-VN" dirty="0" err="1"/>
              <a:t>xóm</a:t>
            </a:r>
            <a:r>
              <a:rPr lang="vi-VN" dirty="0"/>
              <a:t>, </a:t>
            </a:r>
            <a:r>
              <a:rPr lang="vi-VN" dirty="0" err="1"/>
              <a:t>bản</a:t>
            </a:r>
            <a:r>
              <a:rPr lang="vi-VN" dirty="0"/>
              <a:t>, </a:t>
            </a:r>
            <a:r>
              <a:rPr lang="vi-VN" dirty="0" err="1"/>
              <a:t>ấp</a:t>
            </a:r>
            <a:r>
              <a:rPr lang="vi-VN" dirty="0"/>
              <a:t>;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trường</a:t>
            </a:r>
            <a:r>
              <a:rPr lang="vi-VN" dirty="0"/>
              <a:t> </a:t>
            </a:r>
            <a:r>
              <a:rPr lang="vi-VN" dirty="0" err="1"/>
              <a:t>học</a:t>
            </a:r>
            <a:r>
              <a:rPr lang="vi-VN" dirty="0"/>
              <a:t> (</a:t>
            </a:r>
            <a:r>
              <a:rPr lang="vi-VN" dirty="0" err="1"/>
              <a:t>mỗi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văn </a:t>
            </a:r>
            <a:r>
              <a:rPr lang="vi-VN" dirty="0" err="1"/>
              <a:t>hóa</a:t>
            </a:r>
            <a:r>
              <a:rPr lang="vi-VN" dirty="0"/>
              <a:t>, </a:t>
            </a:r>
            <a:r>
              <a:rPr lang="vi-VN" dirty="0" err="1"/>
              <a:t>trường</a:t>
            </a:r>
            <a:r>
              <a:rPr lang="vi-VN" dirty="0"/>
              <a:t> </a:t>
            </a:r>
            <a:r>
              <a:rPr lang="vi-VN" dirty="0" err="1"/>
              <a:t>học</a:t>
            </a:r>
            <a:r>
              <a:rPr lang="vi-VN" dirty="0"/>
              <a:t> </a:t>
            </a:r>
            <a:r>
              <a:rPr lang="vi-VN" dirty="0" err="1"/>
              <a:t>một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) </a:t>
            </a:r>
            <a:r>
              <a:rPr lang="vi-VN" dirty="0" err="1"/>
              <a:t>chậm</a:t>
            </a:r>
            <a:r>
              <a:rPr lang="vi-VN" dirty="0"/>
              <a:t> </a:t>
            </a:r>
            <a:r>
              <a:rPr lang="vi-VN" dirty="0" err="1"/>
              <a:t>nhất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50 </a:t>
            </a:r>
            <a:r>
              <a:rPr lang="vi-VN" dirty="0" err="1"/>
              <a:t>ngày</a:t>
            </a:r>
            <a:r>
              <a:rPr lang="vi-VN" dirty="0"/>
              <a:t> </a:t>
            </a:r>
            <a:r>
              <a:rPr lang="vi-VN" dirty="0" err="1"/>
              <a:t>trước</a:t>
            </a:r>
            <a:r>
              <a:rPr lang="vi-VN" dirty="0"/>
              <a:t> </a:t>
            </a:r>
            <a:r>
              <a:rPr lang="vi-VN" dirty="0" err="1"/>
              <a:t>ngày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4267913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dirty="0"/>
              <a:t>ổ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thành</a:t>
            </a:r>
            <a:r>
              <a:rPr lang="vi-VN" dirty="0"/>
              <a:t> </a:t>
            </a:r>
            <a:r>
              <a:rPr lang="vi-VN" dirty="0" err="1"/>
              <a:t>lập</a:t>
            </a:r>
            <a:r>
              <a:rPr lang="vi-VN" dirty="0"/>
              <a:t> ở khu </a:t>
            </a:r>
            <a:r>
              <a:rPr lang="vi-VN" dirty="0" err="1"/>
              <a:t>vực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phiếu</a:t>
            </a:r>
            <a:r>
              <a:rPr lang="vi-VN" dirty="0"/>
              <a:t> (</a:t>
            </a:r>
            <a:r>
              <a:rPr lang="vi-VN" dirty="0" err="1"/>
              <a:t>mỗi</a:t>
            </a:r>
            <a:r>
              <a:rPr lang="vi-VN" dirty="0"/>
              <a:t> khu </a:t>
            </a:r>
            <a:r>
              <a:rPr lang="vi-VN" dirty="0" err="1"/>
              <a:t>vực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phiếu</a:t>
            </a:r>
            <a:r>
              <a:rPr lang="vi-VN" dirty="0"/>
              <a:t> </a:t>
            </a:r>
            <a:r>
              <a:rPr lang="vi-VN" dirty="0" err="1"/>
              <a:t>một</a:t>
            </a:r>
            <a:r>
              <a:rPr lang="vi-VN" dirty="0"/>
              <a:t> </a:t>
            </a:r>
            <a:r>
              <a:rPr lang="vi-VN" dirty="0" err="1"/>
              <a:t>Tổ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) </a:t>
            </a:r>
            <a:r>
              <a:rPr lang="vi-VN" dirty="0" err="1"/>
              <a:t>chậm</a:t>
            </a:r>
            <a:r>
              <a:rPr lang="vi-VN" dirty="0"/>
              <a:t> </a:t>
            </a:r>
            <a:r>
              <a:rPr lang="vi-VN" dirty="0" err="1"/>
              <a:t>nhất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50 </a:t>
            </a:r>
            <a:r>
              <a:rPr lang="vi-VN" dirty="0" err="1"/>
              <a:t>ngày</a:t>
            </a:r>
            <a:r>
              <a:rPr lang="vi-VN" dirty="0"/>
              <a:t> </a:t>
            </a:r>
            <a:r>
              <a:rPr lang="vi-VN" dirty="0" err="1"/>
              <a:t>trước</a:t>
            </a:r>
            <a:r>
              <a:rPr lang="vi-VN" dirty="0"/>
              <a:t> </a:t>
            </a:r>
            <a:r>
              <a:rPr lang="vi-VN" dirty="0" err="1"/>
              <a:t>ngày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29BC960-564F-49CF-A07D-094CA10BC935}"/>
              </a:ext>
            </a:extLst>
          </p:cNvPr>
          <p:cNvSpPr/>
          <p:nvPr/>
        </p:nvSpPr>
        <p:spPr>
          <a:xfrm>
            <a:off x="6798365" y="-19878"/>
            <a:ext cx="964097" cy="917575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616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3" y="523014"/>
            <a:ext cx="6326982" cy="168678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i="1" dirty="0" err="1"/>
              <a:t>Nhiệm</a:t>
            </a:r>
            <a:r>
              <a:rPr lang="vi-VN" b="1" i="1" dirty="0"/>
              <a:t> </a:t>
            </a:r>
            <a:r>
              <a:rPr lang="vi-VN" b="1" i="1" dirty="0" err="1"/>
              <a:t>kỳ</a:t>
            </a:r>
            <a:r>
              <a:rPr lang="vi-VN" b="1" i="1" dirty="0"/>
              <a:t> </a:t>
            </a:r>
            <a:r>
              <a:rPr lang="vi-VN" b="1" i="1" dirty="0" err="1"/>
              <a:t>của</a:t>
            </a:r>
            <a:r>
              <a:rPr lang="vi-VN" b="1" i="1" dirty="0"/>
              <a:t> </a:t>
            </a:r>
            <a:r>
              <a:rPr lang="vi-VN" b="1" i="1" dirty="0" err="1"/>
              <a:t>Quốc</a:t>
            </a:r>
            <a:r>
              <a:rPr lang="vi-VN" b="1" i="1" dirty="0"/>
              <a:t> </a:t>
            </a:r>
            <a:r>
              <a:rPr lang="vi-VN" b="1" i="1" dirty="0" err="1"/>
              <a:t>hội</a:t>
            </a:r>
            <a:r>
              <a:rPr lang="vi-VN" b="1" i="1" dirty="0"/>
              <a:t> </a:t>
            </a:r>
            <a:r>
              <a:rPr lang="vi-VN" b="1" i="1" dirty="0" err="1"/>
              <a:t>được</a:t>
            </a:r>
            <a:r>
              <a:rPr lang="vi-VN" b="1" i="1" dirty="0"/>
              <a:t> quy </a:t>
            </a:r>
            <a:r>
              <a:rPr lang="vi-VN" b="1" i="1" dirty="0" err="1"/>
              <a:t>định</a:t>
            </a:r>
            <a:r>
              <a:rPr lang="vi-VN" b="1" i="1" dirty="0"/>
              <a:t> như </a:t>
            </a:r>
            <a:r>
              <a:rPr lang="vi-VN" b="1" i="1" dirty="0" err="1"/>
              <a:t>thế</a:t>
            </a:r>
            <a:r>
              <a:rPr lang="vi-VN" b="1" i="1" dirty="0"/>
              <a:t> </a:t>
            </a:r>
            <a:r>
              <a:rPr lang="vi-VN" b="1" i="1" dirty="0" err="1"/>
              <a:t>nào</a:t>
            </a:r>
            <a:r>
              <a:rPr lang="vi-VN" b="1" i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6A111-0817-43AE-BCAB-C8B95041CDA0}"/>
              </a:ext>
            </a:extLst>
          </p:cNvPr>
          <p:cNvSpPr/>
          <p:nvPr/>
        </p:nvSpPr>
        <p:spPr>
          <a:xfrm>
            <a:off x="6632713" y="84139"/>
            <a:ext cx="792956" cy="754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130660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3951632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78113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5" y="5178586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spc="-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3999558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479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3" y="523014"/>
            <a:ext cx="6326982" cy="168678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en-US" b="1" i="1" dirty="0"/>
              <a:t>H</a:t>
            </a:r>
            <a:r>
              <a:rPr lang="vi-VN" b="1" i="1" dirty="0" err="1"/>
              <a:t>ội</a:t>
            </a:r>
            <a:r>
              <a:rPr lang="vi-VN" b="1" i="1" dirty="0"/>
              <a:t> đồng nhân dân </a:t>
            </a:r>
            <a:r>
              <a:rPr lang="vi-VN" b="1" i="1" dirty="0" err="1"/>
              <a:t>giữ</a:t>
            </a:r>
            <a:r>
              <a:rPr lang="vi-VN" b="1" i="1" dirty="0"/>
              <a:t> </a:t>
            </a:r>
            <a:r>
              <a:rPr lang="vi-VN" b="1" i="1" dirty="0" err="1"/>
              <a:t>vị</a:t>
            </a:r>
            <a:r>
              <a:rPr lang="vi-VN" b="1" i="1" dirty="0"/>
              <a:t> </a:t>
            </a:r>
            <a:r>
              <a:rPr lang="vi-VN" b="1" i="1" dirty="0" err="1"/>
              <a:t>trí</a:t>
            </a:r>
            <a:r>
              <a:rPr lang="vi-VN" b="1" i="1" dirty="0"/>
              <a:t>, vai </a:t>
            </a:r>
            <a:r>
              <a:rPr lang="vi-VN" b="1" i="1" dirty="0" err="1"/>
              <a:t>trò</a:t>
            </a:r>
            <a:r>
              <a:rPr lang="vi-VN" b="1" i="1" dirty="0"/>
              <a:t> như </a:t>
            </a:r>
            <a:r>
              <a:rPr lang="vi-VN" b="1" i="1" dirty="0" err="1"/>
              <a:t>thế</a:t>
            </a:r>
            <a:r>
              <a:rPr lang="vi-VN" b="1" i="1" dirty="0"/>
              <a:t> </a:t>
            </a:r>
            <a:r>
              <a:rPr lang="vi-VN" b="1" i="1" dirty="0" err="1"/>
              <a:t>nào</a:t>
            </a:r>
            <a:r>
              <a:rPr lang="vi-VN" b="1" i="1" dirty="0"/>
              <a:t> ở </a:t>
            </a:r>
            <a:r>
              <a:rPr lang="vi-VN" b="1" i="1" dirty="0" err="1"/>
              <a:t>địa</a:t>
            </a:r>
            <a:r>
              <a:rPr lang="vi-VN" b="1" i="1" dirty="0"/>
              <a:t> phương?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6A111-0817-43AE-BCAB-C8B95041CDA0}"/>
              </a:ext>
            </a:extLst>
          </p:cNvPr>
          <p:cNvSpPr/>
          <p:nvPr/>
        </p:nvSpPr>
        <p:spPr>
          <a:xfrm>
            <a:off x="6632713" y="84139"/>
            <a:ext cx="792956" cy="754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4096991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5164206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62274"/>
            <a:ext cx="8619138" cy="10734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đồng</a:t>
            </a:r>
            <a:r>
              <a:rPr lang="vi-VN" dirty="0"/>
              <a:t> nhân dân </a:t>
            </a:r>
            <a:r>
              <a:rPr lang="vi-VN" dirty="0" err="1"/>
              <a:t>là</a:t>
            </a:r>
            <a:r>
              <a:rPr lang="vi-VN" dirty="0"/>
              <a:t> cơ quan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ở </a:t>
            </a:r>
            <a:r>
              <a:rPr lang="vi-VN" dirty="0" err="1"/>
              <a:t>địa</a:t>
            </a:r>
            <a:r>
              <a:rPr lang="vi-VN" dirty="0"/>
              <a:t> phương,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diện</a:t>
            </a:r>
            <a:r>
              <a:rPr lang="vi-VN" dirty="0"/>
              <a:t> cho ý </a:t>
            </a:r>
            <a:r>
              <a:rPr lang="vi-VN" dirty="0" err="1"/>
              <a:t>chí</a:t>
            </a:r>
            <a:r>
              <a:rPr lang="vi-VN" dirty="0"/>
              <a:t>, </a:t>
            </a:r>
            <a:r>
              <a:rPr lang="vi-VN" dirty="0" err="1"/>
              <a:t>nguyện</a:t>
            </a:r>
            <a:r>
              <a:rPr lang="vi-VN" dirty="0"/>
              <a:t> </a:t>
            </a:r>
            <a:r>
              <a:rPr lang="vi-VN" dirty="0" err="1"/>
              <a:t>vọng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chủ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Nhân dân, do Nhân dân </a:t>
            </a:r>
            <a:r>
              <a:rPr lang="vi-VN" dirty="0" err="1"/>
              <a:t>địa</a:t>
            </a:r>
            <a:r>
              <a:rPr lang="vi-VN" dirty="0"/>
              <a:t> phương </a:t>
            </a:r>
            <a:r>
              <a:rPr lang="vi-VN" dirty="0" err="1"/>
              <a:t>bầu</a:t>
            </a:r>
            <a:r>
              <a:rPr lang="vi-VN" dirty="0"/>
              <a:t> ra, </a:t>
            </a:r>
            <a:r>
              <a:rPr lang="vi-VN" dirty="0" err="1"/>
              <a:t>chịu</a:t>
            </a:r>
            <a:r>
              <a:rPr lang="vi-VN" dirty="0"/>
              <a:t> </a:t>
            </a:r>
            <a:r>
              <a:rPr lang="vi-VN" dirty="0" err="1"/>
              <a:t>trách</a:t>
            </a:r>
            <a:r>
              <a:rPr lang="vi-VN" dirty="0"/>
              <a:t> </a:t>
            </a:r>
            <a:r>
              <a:rPr lang="vi-VN" dirty="0" err="1"/>
              <a:t>nhiệm</a:t>
            </a:r>
            <a:r>
              <a:rPr lang="vi-VN" dirty="0"/>
              <a:t> </a:t>
            </a:r>
            <a:r>
              <a:rPr lang="vi-VN" dirty="0" err="1"/>
              <a:t>trước</a:t>
            </a:r>
            <a:r>
              <a:rPr lang="vi-VN" dirty="0"/>
              <a:t> Nhân dân </a:t>
            </a:r>
            <a:r>
              <a:rPr lang="vi-VN" dirty="0" err="1"/>
              <a:t>địa</a:t>
            </a:r>
            <a:r>
              <a:rPr lang="vi-VN" dirty="0"/>
              <a:t> phương </a:t>
            </a:r>
            <a:r>
              <a:rPr lang="vi-VN" dirty="0" err="1"/>
              <a:t>và</a:t>
            </a:r>
            <a:r>
              <a:rPr lang="vi-VN" dirty="0"/>
              <a:t> cơ quan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</a:t>
            </a:r>
            <a:r>
              <a:rPr lang="vi-VN" dirty="0" err="1"/>
              <a:t>cấp</a:t>
            </a:r>
            <a:r>
              <a:rPr lang="vi-VN" dirty="0"/>
              <a:t> trên.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81043" y="4096990"/>
            <a:ext cx="8619137" cy="902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đồng</a:t>
            </a:r>
            <a:r>
              <a:rPr lang="vi-VN" dirty="0"/>
              <a:t> nhân dân </a:t>
            </a:r>
            <a:r>
              <a:rPr lang="vi-VN" dirty="0" err="1"/>
              <a:t>quyết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vấn</a:t>
            </a:r>
            <a:r>
              <a:rPr lang="vi-VN" dirty="0"/>
              <a:t>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địa</a:t>
            </a:r>
            <a:r>
              <a:rPr lang="vi-VN" dirty="0"/>
              <a:t> phương do </a:t>
            </a:r>
            <a:r>
              <a:rPr lang="vi-VN" dirty="0" err="1"/>
              <a:t>luật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; </a:t>
            </a:r>
            <a:r>
              <a:rPr lang="vi-VN" dirty="0" err="1"/>
              <a:t>giám</a:t>
            </a:r>
            <a:r>
              <a:rPr lang="vi-VN" dirty="0"/>
              <a:t>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 tuân theo </a:t>
            </a:r>
            <a:r>
              <a:rPr lang="vi-VN" dirty="0" err="1"/>
              <a:t>Hiến</a:t>
            </a:r>
            <a:r>
              <a:rPr lang="vi-VN" dirty="0"/>
              <a:t>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luật</a:t>
            </a:r>
            <a:r>
              <a:rPr lang="vi-VN" dirty="0"/>
              <a:t> ở </a:t>
            </a:r>
            <a:r>
              <a:rPr lang="vi-VN" dirty="0" err="1"/>
              <a:t>địa</a:t>
            </a:r>
            <a:r>
              <a:rPr lang="vi-VN" dirty="0"/>
              <a:t> phương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 </a:t>
            </a:r>
            <a:r>
              <a:rPr lang="vi-VN" dirty="0" err="1"/>
              <a:t>thực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nghị</a:t>
            </a:r>
            <a:r>
              <a:rPr lang="vi-VN" dirty="0"/>
              <a:t> </a:t>
            </a:r>
            <a:r>
              <a:rPr lang="vi-VN" dirty="0" err="1"/>
              <a:t>quyết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đồng</a:t>
            </a:r>
            <a:r>
              <a:rPr lang="vi-VN" dirty="0"/>
              <a:t> nhân dân.</a:t>
            </a:r>
            <a:endParaRPr lang="en-US" sz="2400" spc="-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81044" y="5164206"/>
            <a:ext cx="8599260" cy="742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8950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3" y="523014"/>
            <a:ext cx="6326982" cy="168678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i="1" dirty="0"/>
              <a:t>Vai </a:t>
            </a:r>
            <a:r>
              <a:rPr lang="vi-VN" b="1" i="1" dirty="0" err="1"/>
              <a:t>trò</a:t>
            </a:r>
            <a:r>
              <a:rPr lang="vi-VN" b="1" i="1" dirty="0"/>
              <a:t> </a:t>
            </a:r>
            <a:r>
              <a:rPr lang="vi-VN" b="1" i="1" dirty="0" err="1"/>
              <a:t>của</a:t>
            </a:r>
            <a:r>
              <a:rPr lang="vi-VN" b="1" i="1" dirty="0"/>
              <a:t> </a:t>
            </a:r>
            <a:r>
              <a:rPr lang="vi-VN" b="1" i="1" dirty="0" err="1"/>
              <a:t>đại</a:t>
            </a:r>
            <a:r>
              <a:rPr lang="vi-VN" b="1" i="1" dirty="0"/>
              <a:t> </a:t>
            </a:r>
            <a:r>
              <a:rPr lang="vi-VN" b="1" i="1" dirty="0" err="1"/>
              <a:t>biểu</a:t>
            </a:r>
            <a:r>
              <a:rPr lang="vi-VN" b="1" i="1" dirty="0"/>
              <a:t> </a:t>
            </a:r>
            <a:r>
              <a:rPr lang="vi-VN" b="1" i="1" dirty="0" err="1"/>
              <a:t>Hội</a:t>
            </a:r>
            <a:r>
              <a:rPr lang="vi-VN" b="1" i="1" dirty="0"/>
              <a:t> </a:t>
            </a:r>
            <a:r>
              <a:rPr lang="vi-VN" b="1" i="1" dirty="0" err="1"/>
              <a:t>đồng</a:t>
            </a:r>
            <a:r>
              <a:rPr lang="vi-VN" b="1" i="1" dirty="0"/>
              <a:t> nhân dân </a:t>
            </a:r>
            <a:r>
              <a:rPr lang="vi-VN" b="1" i="1" dirty="0" err="1"/>
              <a:t>được</a:t>
            </a:r>
            <a:r>
              <a:rPr lang="vi-VN" b="1" i="1" dirty="0"/>
              <a:t> quy </a:t>
            </a:r>
            <a:r>
              <a:rPr lang="vi-VN" b="1" i="1" dirty="0" err="1"/>
              <a:t>định</a:t>
            </a:r>
            <a:r>
              <a:rPr lang="vi-VN" b="1" i="1" dirty="0"/>
              <a:t> như </a:t>
            </a:r>
            <a:r>
              <a:rPr lang="vi-VN" b="1" i="1" dirty="0" err="1"/>
              <a:t>thế</a:t>
            </a:r>
            <a:r>
              <a:rPr lang="vi-VN" b="1" i="1" dirty="0"/>
              <a:t> </a:t>
            </a:r>
            <a:r>
              <a:rPr lang="vi-VN" b="1" i="1" dirty="0" err="1"/>
              <a:t>nào</a:t>
            </a:r>
            <a:r>
              <a:rPr lang="vi-VN" b="1" i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6A111-0817-43AE-BCAB-C8B95041CDA0}"/>
              </a:ext>
            </a:extLst>
          </p:cNvPr>
          <p:cNvSpPr/>
          <p:nvPr/>
        </p:nvSpPr>
        <p:spPr>
          <a:xfrm>
            <a:off x="6632713" y="84139"/>
            <a:ext cx="792956" cy="754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4114871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160477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2838452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4060871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5" y="5208403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spc="-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2886378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554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3" y="523014"/>
            <a:ext cx="6326982" cy="168678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i="1" dirty="0" err="1"/>
              <a:t>Việc</a:t>
            </a:r>
            <a:r>
              <a:rPr lang="vi-VN" b="1" i="1" dirty="0"/>
              <a:t> </a:t>
            </a:r>
            <a:r>
              <a:rPr lang="vi-VN" b="1" i="1" dirty="0" err="1"/>
              <a:t>rút</a:t>
            </a:r>
            <a:r>
              <a:rPr lang="vi-VN" b="1" i="1" dirty="0"/>
              <a:t> </a:t>
            </a:r>
            <a:r>
              <a:rPr lang="vi-VN" b="1" i="1" dirty="0" err="1"/>
              <a:t>ngắn</a:t>
            </a:r>
            <a:r>
              <a:rPr lang="vi-VN" b="1" i="1" dirty="0"/>
              <a:t> </a:t>
            </a:r>
            <a:r>
              <a:rPr lang="vi-VN" b="1" i="1" dirty="0" err="1"/>
              <a:t>hoặc</a:t>
            </a:r>
            <a:r>
              <a:rPr lang="vi-VN" b="1" i="1" dirty="0"/>
              <a:t> </a:t>
            </a:r>
            <a:r>
              <a:rPr lang="vi-VN" b="1" i="1" dirty="0" err="1"/>
              <a:t>kéo</a:t>
            </a:r>
            <a:r>
              <a:rPr lang="vi-VN" b="1" i="1" dirty="0"/>
              <a:t> </a:t>
            </a:r>
            <a:r>
              <a:rPr lang="vi-VN" b="1" i="1" dirty="0" err="1"/>
              <a:t>dài</a:t>
            </a:r>
            <a:r>
              <a:rPr lang="vi-VN" b="1" i="1" dirty="0"/>
              <a:t> </a:t>
            </a:r>
            <a:r>
              <a:rPr lang="vi-VN" b="1" i="1" dirty="0" err="1"/>
              <a:t>nhiệm</a:t>
            </a:r>
            <a:r>
              <a:rPr lang="vi-VN" b="1" i="1" dirty="0"/>
              <a:t> </a:t>
            </a:r>
            <a:r>
              <a:rPr lang="vi-VN" b="1" i="1" dirty="0" err="1"/>
              <a:t>kỳ</a:t>
            </a:r>
            <a:r>
              <a:rPr lang="vi-VN" b="1" i="1" dirty="0"/>
              <a:t> </a:t>
            </a:r>
            <a:r>
              <a:rPr lang="vi-VN" b="1" i="1" dirty="0" err="1"/>
              <a:t>của</a:t>
            </a:r>
            <a:r>
              <a:rPr lang="vi-VN" b="1" i="1" dirty="0"/>
              <a:t> HĐND do cơ quan </a:t>
            </a:r>
            <a:r>
              <a:rPr lang="vi-VN" b="1" i="1" dirty="0" err="1"/>
              <a:t>nào</a:t>
            </a:r>
            <a:r>
              <a:rPr lang="vi-VN" b="1" i="1" dirty="0"/>
              <a:t> </a:t>
            </a:r>
            <a:r>
              <a:rPr lang="vi-VN" b="1" i="1" dirty="0" err="1"/>
              <a:t>quyết</a:t>
            </a:r>
            <a:r>
              <a:rPr lang="vi-VN" b="1" i="1" dirty="0"/>
              <a:t> </a:t>
            </a:r>
            <a:r>
              <a:rPr lang="vi-VN" b="1" i="1" dirty="0" err="1"/>
              <a:t>định</a:t>
            </a:r>
            <a:r>
              <a:rPr lang="vi-VN" b="1" i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6A111-0817-43AE-BCAB-C8B95041CDA0}"/>
              </a:ext>
            </a:extLst>
          </p:cNvPr>
          <p:cNvSpPr/>
          <p:nvPr/>
        </p:nvSpPr>
        <p:spPr>
          <a:xfrm>
            <a:off x="6632713" y="84139"/>
            <a:ext cx="792956" cy="754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130660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4051022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78113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HĐND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5" y="5178586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dirty="0"/>
              <a:t> Do </a:t>
            </a:r>
            <a:r>
              <a:rPr lang="vi-VN" dirty="0" err="1"/>
              <a:t>Ủy</a:t>
            </a:r>
            <a:r>
              <a:rPr lang="vi-VN" dirty="0"/>
              <a:t> ban </a:t>
            </a:r>
            <a:r>
              <a:rPr lang="vi-VN" dirty="0" err="1"/>
              <a:t>thường</a:t>
            </a:r>
            <a:r>
              <a:rPr lang="vi-VN" dirty="0"/>
              <a:t> </a:t>
            </a:r>
            <a:r>
              <a:rPr lang="vi-VN" dirty="0" err="1"/>
              <a:t>vụ</a:t>
            </a:r>
            <a:r>
              <a:rPr lang="vi-VN" dirty="0"/>
              <a:t> </a:t>
            </a: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quyết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.</a:t>
            </a:r>
            <a:endParaRPr lang="en-US" sz="2400" spc="-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3999558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dirty="0"/>
              <a:t>Do </a:t>
            </a: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 </a:t>
            </a:r>
            <a:r>
              <a:rPr lang="vi-VN" dirty="0" err="1"/>
              <a:t>quyết</a:t>
            </a:r>
            <a:r>
              <a:rPr lang="vi-VN" dirty="0"/>
              <a:t> </a:t>
            </a:r>
            <a:r>
              <a:rPr lang="vi-VN" dirty="0" err="1"/>
              <a:t>định</a:t>
            </a:r>
            <a:r>
              <a:rPr lang="vi-VN" dirty="0"/>
              <a:t> theo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nghị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Ủy</a:t>
            </a:r>
            <a:r>
              <a:rPr lang="vi-VN" dirty="0"/>
              <a:t> ban </a:t>
            </a:r>
            <a:r>
              <a:rPr lang="vi-VN" dirty="0" err="1"/>
              <a:t>thường</a:t>
            </a:r>
            <a:r>
              <a:rPr lang="vi-VN" dirty="0"/>
              <a:t> </a:t>
            </a:r>
            <a:r>
              <a:rPr lang="vi-VN" dirty="0" err="1"/>
              <a:t>vụ</a:t>
            </a:r>
            <a:r>
              <a:rPr lang="vi-VN" dirty="0"/>
              <a:t> </a:t>
            </a:r>
            <a:r>
              <a:rPr lang="vi-VN" dirty="0" err="1"/>
              <a:t>Quốc</a:t>
            </a:r>
            <a:r>
              <a:rPr lang="vi-VN" dirty="0"/>
              <a:t> </a:t>
            </a:r>
            <a:r>
              <a:rPr lang="vi-VN" dirty="0" err="1"/>
              <a:t>hội</a:t>
            </a:r>
            <a:r>
              <a:rPr lang="vi-VN" dirty="0"/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18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3" y="523014"/>
            <a:ext cx="6326982" cy="168678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fr-FR" b="1" i="1" dirty="0" err="1"/>
              <a:t>Quyền</a:t>
            </a:r>
            <a:r>
              <a:rPr lang="fr-FR" b="1" i="1" dirty="0"/>
              <a:t> </a:t>
            </a:r>
            <a:r>
              <a:rPr lang="fr-FR" b="1" i="1" dirty="0" err="1"/>
              <a:t>bầu</a:t>
            </a:r>
            <a:r>
              <a:rPr lang="fr-FR" b="1" i="1" dirty="0"/>
              <a:t> </a:t>
            </a:r>
            <a:r>
              <a:rPr lang="fr-FR" b="1" i="1" dirty="0" err="1"/>
              <a:t>cử</a:t>
            </a:r>
            <a:r>
              <a:rPr lang="fr-FR" b="1" i="1" dirty="0"/>
              <a:t> là </a:t>
            </a:r>
            <a:r>
              <a:rPr lang="fr-FR" b="1" i="1" dirty="0" err="1"/>
              <a:t>gì</a:t>
            </a:r>
            <a:r>
              <a:rPr lang="fr-FR" b="1" i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6A111-0817-43AE-BCAB-C8B95041CDA0}"/>
              </a:ext>
            </a:extLst>
          </p:cNvPr>
          <p:cNvSpPr/>
          <p:nvPr/>
        </p:nvSpPr>
        <p:spPr>
          <a:xfrm>
            <a:off x="6632713" y="84139"/>
            <a:ext cx="792956" cy="754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2932113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4057235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5124450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2830187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bầu</a:t>
            </a:r>
            <a:r>
              <a:rPr lang="vi-VN" dirty="0"/>
              <a:t> </a:t>
            </a:r>
            <a:r>
              <a:rPr lang="vi-VN" dirty="0" err="1"/>
              <a:t>cử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quy </a:t>
            </a:r>
            <a:r>
              <a:rPr lang="vi-VN" dirty="0" err="1"/>
              <a:t>định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luật</a:t>
            </a:r>
            <a:r>
              <a:rPr lang="vi-VN" dirty="0"/>
              <a:t> </a:t>
            </a:r>
            <a:r>
              <a:rPr lang="vi-VN" dirty="0" err="1"/>
              <a:t>về</a:t>
            </a:r>
            <a:r>
              <a:rPr lang="vi-VN" dirty="0"/>
              <a:t> </a:t>
            </a:r>
            <a:r>
              <a:rPr lang="vi-VN" dirty="0" err="1"/>
              <a:t>khả</a:t>
            </a:r>
            <a:r>
              <a:rPr lang="vi-VN" dirty="0"/>
              <a:t> năng </a:t>
            </a:r>
            <a:r>
              <a:rPr lang="vi-VN" dirty="0" err="1"/>
              <a:t>của</a:t>
            </a:r>
            <a:r>
              <a:rPr lang="vi-VN" dirty="0"/>
              <a:t> công dân </a:t>
            </a:r>
            <a:r>
              <a:rPr lang="vi-VN" dirty="0" err="1"/>
              <a:t>thực</a:t>
            </a:r>
            <a:r>
              <a:rPr lang="vi-VN" dirty="0"/>
              <a:t> </a:t>
            </a:r>
            <a:r>
              <a:rPr lang="vi-VN" dirty="0" err="1"/>
              <a:t>hiện</a:t>
            </a:r>
            <a:r>
              <a:rPr lang="vi-VN" dirty="0"/>
              <a:t>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lựa</a:t>
            </a:r>
            <a:r>
              <a:rPr lang="vi-VN" dirty="0"/>
              <a:t> </a:t>
            </a:r>
            <a:r>
              <a:rPr lang="vi-VN" dirty="0" err="1"/>
              <a:t>chọn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</a:t>
            </a:r>
            <a:r>
              <a:rPr lang="vi-VN" dirty="0" err="1"/>
              <a:t>đại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mình</a:t>
            </a:r>
            <a:r>
              <a:rPr lang="vi-VN" dirty="0"/>
              <a:t> </a:t>
            </a:r>
            <a:r>
              <a:rPr lang="vi-VN" dirty="0" err="1"/>
              <a:t>vào</a:t>
            </a:r>
            <a:r>
              <a:rPr lang="vi-VN" dirty="0"/>
              <a:t> cơ quan </a:t>
            </a:r>
            <a:r>
              <a:rPr lang="vi-VN" dirty="0" err="1"/>
              <a:t>quyền</a:t>
            </a:r>
            <a:r>
              <a:rPr lang="vi-VN" dirty="0"/>
              <a:t> </a:t>
            </a:r>
            <a:r>
              <a:rPr lang="vi-VN" dirty="0" err="1"/>
              <a:t>lực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81044" y="4057235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uyền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công dân.</a:t>
            </a:r>
            <a:endParaRPr lang="en-US" sz="2400" spc="-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81044" y="5124450"/>
            <a:ext cx="8470052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99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3" y="523014"/>
            <a:ext cx="6326982" cy="168678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en-US" b="1" i="1" dirty="0" err="1"/>
              <a:t>Quyền</a:t>
            </a:r>
            <a:r>
              <a:rPr lang="en-US" b="1" i="1" dirty="0"/>
              <a:t> </a:t>
            </a:r>
            <a:r>
              <a:rPr lang="en-US" b="1" i="1" dirty="0" err="1"/>
              <a:t>bầu</a:t>
            </a:r>
            <a:r>
              <a:rPr lang="en-US" b="1" i="1" dirty="0"/>
              <a:t> </a:t>
            </a:r>
            <a:r>
              <a:rPr lang="en-US" b="1" i="1" dirty="0" err="1"/>
              <a:t>cử</a:t>
            </a:r>
            <a:r>
              <a:rPr lang="en-US" b="1" i="1" dirty="0"/>
              <a:t> bao </a:t>
            </a:r>
            <a:r>
              <a:rPr lang="en-US" b="1" i="1" dirty="0" err="1"/>
              <a:t>gồm</a:t>
            </a:r>
            <a:r>
              <a:rPr lang="en-US" b="1" i="1" dirty="0"/>
              <a:t> </a:t>
            </a:r>
            <a:r>
              <a:rPr lang="en-US" b="1" i="1" dirty="0" err="1"/>
              <a:t>những</a:t>
            </a:r>
            <a:r>
              <a:rPr lang="en-US" b="1" i="1" dirty="0"/>
              <a:t> </a:t>
            </a:r>
            <a:r>
              <a:rPr lang="en-US" b="1" i="1" dirty="0" err="1"/>
              <a:t>nội</a:t>
            </a:r>
            <a:r>
              <a:rPr lang="en-US" b="1" i="1" dirty="0"/>
              <a:t> dung </a:t>
            </a:r>
            <a:r>
              <a:rPr lang="en-US" b="1" i="1" dirty="0" err="1"/>
              <a:t>gì</a:t>
            </a:r>
            <a:r>
              <a:rPr lang="en-US" b="1" i="1" dirty="0"/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6A111-0817-43AE-BCAB-C8B95041CDA0}"/>
              </a:ext>
            </a:extLst>
          </p:cNvPr>
          <p:cNvSpPr/>
          <p:nvPr/>
        </p:nvSpPr>
        <p:spPr>
          <a:xfrm>
            <a:off x="6632713" y="84139"/>
            <a:ext cx="792956" cy="754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4114871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160477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2838452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4060871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5" y="5208403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spc="-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2886378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dirty="0" err="1">
                <a:cs typeface="Arial" panose="020B0604020202020204" pitchFamily="34" charset="0"/>
              </a:rPr>
              <a:t>Quyền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bầu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cử</a:t>
            </a:r>
            <a:r>
              <a:rPr lang="vi-VN" dirty="0">
                <a:cs typeface="Arial" panose="020B0604020202020204" pitchFamily="34" charset="0"/>
              </a:rPr>
              <a:t> bao </a:t>
            </a:r>
            <a:r>
              <a:rPr lang="vi-VN" dirty="0" err="1">
                <a:cs typeface="Arial" panose="020B0604020202020204" pitchFamily="34" charset="0"/>
              </a:rPr>
              <a:t>gồm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việc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đề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cử</a:t>
            </a:r>
            <a:r>
              <a:rPr lang="vi-VN" dirty="0">
                <a:cs typeface="Arial" panose="020B0604020202020204" pitchFamily="34" charset="0"/>
              </a:rPr>
              <a:t>, </a:t>
            </a:r>
            <a:r>
              <a:rPr lang="vi-VN" dirty="0" err="1">
                <a:cs typeface="Arial" panose="020B0604020202020204" pitchFamily="34" charset="0"/>
              </a:rPr>
              <a:t>giới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thiệu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người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ứng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cử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và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bỏ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phiếu</a:t>
            </a:r>
            <a:r>
              <a:rPr lang="vi-VN" dirty="0">
                <a:cs typeface="Arial" panose="020B0604020202020204" pitchFamily="34" charset="0"/>
              </a:rPr>
              <a:t>, </a:t>
            </a:r>
            <a:r>
              <a:rPr lang="vi-VN" dirty="0" err="1">
                <a:cs typeface="Arial" panose="020B0604020202020204" pitchFamily="34" charset="0"/>
              </a:rPr>
              <a:t>tức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là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quyền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chủ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động</a:t>
            </a:r>
            <a:r>
              <a:rPr lang="vi-VN" dirty="0">
                <a:cs typeface="Arial" panose="020B0604020202020204" pitchFamily="34" charset="0"/>
              </a:rPr>
              <a:t> trong </a:t>
            </a:r>
            <a:r>
              <a:rPr lang="vi-VN" dirty="0" err="1">
                <a:cs typeface="Arial" panose="020B0604020202020204" pitchFamily="34" charset="0"/>
              </a:rPr>
              <a:t>lựa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chọn</a:t>
            </a:r>
            <a:r>
              <a:rPr lang="vi-VN" dirty="0">
                <a:cs typeface="Arial" panose="020B0604020202020204" pitchFamily="34" charset="0"/>
              </a:rPr>
              <a:t> </a:t>
            </a:r>
            <a:r>
              <a:rPr lang="vi-VN" dirty="0" err="1">
                <a:cs typeface="Arial" panose="020B0604020202020204" pitchFamily="34" charset="0"/>
              </a:rPr>
              <a:t>của</a:t>
            </a:r>
            <a:r>
              <a:rPr lang="vi-VN" dirty="0">
                <a:cs typeface="Arial" panose="020B0604020202020204" pitchFamily="34" charset="0"/>
              </a:rPr>
              <a:t> công dân.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489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3CD0E-AAF8-4138-AFAF-8FA766796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39" y="70048"/>
            <a:ext cx="1390721" cy="1460575"/>
          </a:xfrm>
          <a:prstGeom prst="rect">
            <a:avLst/>
          </a:prstGeom>
        </p:spPr>
      </p:pic>
      <p:pic>
        <p:nvPicPr>
          <p:cNvPr id="1030" name="Picture 6" descr="Download logo vector Trường THPT chuyên Hà Nội - Amsterdam miễn phí">
            <a:extLst>
              <a:ext uri="{FF2B5EF4-FFF2-40B4-BE49-F238E27FC236}">
                <a16:creationId xmlns:a16="http://schemas.microsoft.com/office/drawing/2014/main" id="{25974001-43F1-4193-A4BF-33BDF2EE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154" y="15174"/>
            <a:ext cx="1337846" cy="1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FB16EC4-688E-4830-B286-6A104D6AA894}"/>
              </a:ext>
            </a:extLst>
          </p:cNvPr>
          <p:cNvSpPr/>
          <p:nvPr/>
        </p:nvSpPr>
        <p:spPr>
          <a:xfrm>
            <a:off x="3889513" y="523014"/>
            <a:ext cx="6326982" cy="168678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CFC76CF7-FE69-4299-93A2-35F06A58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5" y="787397"/>
            <a:ext cx="6009239" cy="13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buNone/>
            </a:pPr>
            <a:r>
              <a:rPr lang="vi-VN" b="1" dirty="0" err="1"/>
              <a:t>Ngày</a:t>
            </a:r>
            <a:r>
              <a:rPr lang="vi-VN" b="1" dirty="0"/>
              <a:t> </a:t>
            </a:r>
            <a:r>
              <a:rPr lang="vi-VN" b="1" dirty="0" err="1"/>
              <a:t>nào</a:t>
            </a:r>
            <a:r>
              <a:rPr lang="vi-VN" b="1" dirty="0"/>
              <a:t> </a:t>
            </a:r>
            <a:r>
              <a:rPr lang="vi-VN" b="1" dirty="0" err="1"/>
              <a:t>là</a:t>
            </a:r>
            <a:r>
              <a:rPr lang="vi-VN" b="1" dirty="0"/>
              <a:t> </a:t>
            </a:r>
            <a:r>
              <a:rPr lang="vi-VN" b="1" dirty="0" err="1"/>
              <a:t>ngày</a:t>
            </a:r>
            <a:r>
              <a:rPr lang="vi-VN" b="1" dirty="0"/>
              <a:t> </a:t>
            </a:r>
            <a:r>
              <a:rPr lang="vi-VN" b="1" dirty="0" err="1"/>
              <a:t>tổng</a:t>
            </a:r>
            <a:r>
              <a:rPr lang="vi-VN" b="1" dirty="0"/>
              <a:t> </a:t>
            </a:r>
            <a:r>
              <a:rPr lang="vi-VN" b="1" dirty="0" err="1"/>
              <a:t>tuyển</a:t>
            </a:r>
            <a:r>
              <a:rPr lang="vi-VN" b="1" dirty="0"/>
              <a:t> </a:t>
            </a:r>
            <a:r>
              <a:rPr lang="vi-VN" b="1" dirty="0" err="1"/>
              <a:t>cử</a:t>
            </a:r>
            <a:r>
              <a:rPr lang="vi-VN" b="1" dirty="0"/>
              <a:t> </a:t>
            </a:r>
            <a:r>
              <a:rPr lang="vi-VN" b="1" dirty="0" err="1"/>
              <a:t>đầu</a:t>
            </a:r>
            <a:r>
              <a:rPr lang="vi-VN" b="1" dirty="0"/>
              <a:t> tiên </a:t>
            </a:r>
            <a:r>
              <a:rPr lang="vi-VN" b="1" dirty="0" err="1"/>
              <a:t>của</a:t>
            </a:r>
            <a:r>
              <a:rPr lang="vi-VN" b="1" dirty="0"/>
              <a:t> </a:t>
            </a:r>
            <a:r>
              <a:rPr lang="vi-VN" b="1" dirty="0" err="1"/>
              <a:t>nước</a:t>
            </a:r>
            <a:r>
              <a:rPr lang="vi-VN" b="1" dirty="0"/>
              <a:t> ta?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6A111-0817-43AE-BCAB-C8B95041CDA0}"/>
              </a:ext>
            </a:extLst>
          </p:cNvPr>
          <p:cNvSpPr/>
          <p:nvPr/>
        </p:nvSpPr>
        <p:spPr>
          <a:xfrm>
            <a:off x="6632713" y="84139"/>
            <a:ext cx="792956" cy="754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90143C-4A76-4606-85FB-5D8FB4F7E2D6}"/>
              </a:ext>
            </a:extLst>
          </p:cNvPr>
          <p:cNvSpPr/>
          <p:nvPr/>
        </p:nvSpPr>
        <p:spPr>
          <a:xfrm>
            <a:off x="1841640" y="4114871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3A9E2D-37C4-43A4-8CBE-EE5B248D2D67}"/>
              </a:ext>
            </a:extLst>
          </p:cNvPr>
          <p:cNvSpPr/>
          <p:nvPr/>
        </p:nvSpPr>
        <p:spPr>
          <a:xfrm>
            <a:off x="1841640" y="5160477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9E60B6-B05E-4E8A-9795-E8587EEABBCC}"/>
              </a:ext>
            </a:extLst>
          </p:cNvPr>
          <p:cNvSpPr/>
          <p:nvPr/>
        </p:nvSpPr>
        <p:spPr>
          <a:xfrm>
            <a:off x="1841640" y="2838452"/>
            <a:ext cx="557213" cy="742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70E01741-8A0C-4351-A79C-10A3D5B9D0DD}"/>
              </a:ext>
            </a:extLst>
          </p:cNvPr>
          <p:cNvSpPr/>
          <p:nvPr/>
        </p:nvSpPr>
        <p:spPr>
          <a:xfrm>
            <a:off x="2761166" y="4060871"/>
            <a:ext cx="8470052" cy="923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02/9/1945</a:t>
            </a:r>
          </a:p>
        </p:txBody>
      </p:sp>
      <p:sp>
        <p:nvSpPr>
          <p:cNvPr id="17" name="Rounded Rectangle 54">
            <a:extLst>
              <a:ext uri="{FF2B5EF4-FFF2-40B4-BE49-F238E27FC236}">
                <a16:creationId xmlns:a16="http://schemas.microsoft.com/office/drawing/2014/main" id="{8F1FC832-A5E5-48C3-8667-B32C9841531E}"/>
              </a:ext>
            </a:extLst>
          </p:cNvPr>
          <p:cNvSpPr/>
          <p:nvPr/>
        </p:nvSpPr>
        <p:spPr>
          <a:xfrm>
            <a:off x="2771105" y="5208403"/>
            <a:ext cx="8450174" cy="815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09/11/1946</a:t>
            </a:r>
          </a:p>
        </p:txBody>
      </p:sp>
      <p:sp>
        <p:nvSpPr>
          <p:cNvPr id="19" name="Rounded Rectangle 56">
            <a:extLst>
              <a:ext uri="{FF2B5EF4-FFF2-40B4-BE49-F238E27FC236}">
                <a16:creationId xmlns:a16="http://schemas.microsoft.com/office/drawing/2014/main" id="{E3650872-7663-43E0-97E2-478A3DB3F1C5}"/>
              </a:ext>
            </a:extLst>
          </p:cNvPr>
          <p:cNvSpPr/>
          <p:nvPr/>
        </p:nvSpPr>
        <p:spPr>
          <a:xfrm>
            <a:off x="2771105" y="2886378"/>
            <a:ext cx="8450174" cy="95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06/01/1946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C1D387-30A4-4EB4-A88E-337DF5D29504}"/>
              </a:ext>
            </a:extLst>
          </p:cNvPr>
          <p:cNvSpPr/>
          <p:nvPr/>
        </p:nvSpPr>
        <p:spPr>
          <a:xfrm>
            <a:off x="19083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1" name="Oval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C9FCC9-85FF-4FD2-82D0-FCE16819F7DA}"/>
              </a:ext>
            </a:extLst>
          </p:cNvPr>
          <p:cNvSpPr/>
          <p:nvPr/>
        </p:nvSpPr>
        <p:spPr>
          <a:xfrm>
            <a:off x="3139049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2" name="Oval 21">
            <a:hlinkClick r:id="" action="ppaction://noaction">
              <a:snd r:embed="rId8" name="dung 9.wav"/>
            </a:hlinkClick>
            <a:extLst>
              <a:ext uri="{FF2B5EF4-FFF2-40B4-BE49-F238E27FC236}">
                <a16:creationId xmlns:a16="http://schemas.microsoft.com/office/drawing/2014/main" id="{40576621-E498-43A1-ABE2-FD4DC34E844A}"/>
              </a:ext>
            </a:extLst>
          </p:cNvPr>
          <p:cNvSpPr/>
          <p:nvPr/>
        </p:nvSpPr>
        <p:spPr>
          <a:xfrm>
            <a:off x="2517913" y="2016816"/>
            <a:ext cx="445664" cy="594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3" name="Left Arrow 33">
            <a:hlinkClick r:id="rId9" action="ppaction://hlinksldjump"/>
            <a:extLst>
              <a:ext uri="{FF2B5EF4-FFF2-40B4-BE49-F238E27FC236}">
                <a16:creationId xmlns:a16="http://schemas.microsoft.com/office/drawing/2014/main" id="{7549F04D-48CA-4383-B7B2-723862F91ABA}"/>
              </a:ext>
            </a:extLst>
          </p:cNvPr>
          <p:cNvSpPr/>
          <p:nvPr/>
        </p:nvSpPr>
        <p:spPr>
          <a:xfrm>
            <a:off x="11653738" y="6470991"/>
            <a:ext cx="352155" cy="33669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2ABC34-69F9-481A-BA06-E33A36DD566E}"/>
              </a:ext>
            </a:extLst>
          </p:cNvPr>
          <p:cNvSpPr/>
          <p:nvPr/>
        </p:nvSpPr>
        <p:spPr>
          <a:xfrm>
            <a:off x="2113317" y="509896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7CA549-3D5A-4613-8EFC-3F4DCC75609F}"/>
              </a:ext>
            </a:extLst>
          </p:cNvPr>
          <p:cNvSpPr/>
          <p:nvPr/>
        </p:nvSpPr>
        <p:spPr>
          <a:xfrm>
            <a:off x="2189517" y="586096"/>
            <a:ext cx="10668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7274EE-3DE3-46FA-9DFC-44459228BE25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A2A08F-A813-4E8C-B532-F49331A1C8FC}"/>
              </a:ext>
            </a:extLst>
          </p:cNvPr>
          <p:cNvSpPr txBox="1"/>
          <p:nvPr/>
        </p:nvSpPr>
        <p:spPr>
          <a:xfrm>
            <a:off x="2341917" y="7568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49791-517F-409E-9647-D3D79E69CA97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D302A-79E8-439E-BBEC-AF15FDC2F4EA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5BBB8-3B1C-4EF4-9F90-1DBA43DAD468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08A23-121F-4F47-A5A8-2F99D939988F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AFC4F6-AA96-4309-B2C2-EE4166B0A174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76CC-4407-4ABD-9E25-5853DA1BECD8}"/>
              </a:ext>
            </a:extLst>
          </p:cNvPr>
          <p:cNvSpPr txBox="1"/>
          <p:nvPr/>
        </p:nvSpPr>
        <p:spPr>
          <a:xfrm>
            <a:off x="2341917" y="75202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69EC5-D0F2-485B-B142-DB73887E0B2B}"/>
              </a:ext>
            </a:extLst>
          </p:cNvPr>
          <p:cNvSpPr txBox="1"/>
          <p:nvPr/>
        </p:nvSpPr>
        <p:spPr>
          <a:xfrm>
            <a:off x="2341917" y="76555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17518-D332-45D7-BAA8-2FEA6D316046}"/>
              </a:ext>
            </a:extLst>
          </p:cNvPr>
          <p:cNvSpPr txBox="1"/>
          <p:nvPr/>
        </p:nvSpPr>
        <p:spPr>
          <a:xfrm>
            <a:off x="2341917" y="72993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357BE8-0A27-426E-9337-E2D9B09CB176}"/>
              </a:ext>
            </a:extLst>
          </p:cNvPr>
          <p:cNvSpPr txBox="1"/>
          <p:nvPr/>
        </p:nvSpPr>
        <p:spPr>
          <a:xfrm>
            <a:off x="2347685" y="742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985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ien 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Rin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9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2073</Words>
  <Application>Microsoft Office PowerPoint</Application>
  <PresentationFormat>Widescreen</PresentationFormat>
  <Paragraphs>442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Đoàn Trường THPT Chuyên Hà Nội – Amsterdam Sinh hoạt Chi Đoàn tháng 5/2021.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Đoàn Trường THPT Chuyên Hà Nội – Amsterdam Chi Đoàn …..</dc:title>
  <dc:creator>Hong Anh Phan</dc:creator>
  <cp:lastModifiedBy>Hong Anh Phan</cp:lastModifiedBy>
  <cp:revision>6</cp:revision>
  <dcterms:created xsi:type="dcterms:W3CDTF">2021-05-27T01:04:16Z</dcterms:created>
  <dcterms:modified xsi:type="dcterms:W3CDTF">2021-05-06T02:20:03Z</dcterms:modified>
</cp:coreProperties>
</file>